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4"/>
    <p:sldMasterId id="2147483842" r:id="rId5"/>
  </p:sldMasterIdLst>
  <p:notesMasterIdLst>
    <p:notesMasterId r:id="rId10"/>
  </p:notesMasterIdLst>
  <p:sldIdLst>
    <p:sldId id="279" r:id="rId6"/>
    <p:sldId id="2147474063" r:id="rId7"/>
    <p:sldId id="2147474059" r:id="rId8"/>
    <p:sldId id="21474740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1DB3A7-6926-69DE-1C94-2C25CDF7F320}" name="Lakshmii Senathirajah" initials="LS" userId="S::Lakshmii.Senathirajah@paconsulting.com::7ea20655-afb7-435d-b739-f9ca40db8e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5EA"/>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7099DB-B9F3-4182-BB3E-B8F9EEC63321}" v="7" dt="2026-06-18T10:04:21.9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02"/>
    <p:restoredTop sz="94664"/>
  </p:normalViewPr>
  <p:slideViewPr>
    <p:cSldViewPr snapToGrid="0">
      <p:cViewPr varScale="1">
        <p:scale>
          <a:sx n="102" d="100"/>
          <a:sy n="102" d="100"/>
        </p:scale>
        <p:origin x="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F81102-6CB0-4ADA-8CA4-220A2F80BCF7}" type="datetimeFigureOut">
              <a:t>6/18/2026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6C7074-343B-47B5-B5F2-4D51B5EC7645}" type="slidenum">
              <a:t>‹#›</a:t>
            </a:fld>
            <a:endParaRPr lang="en-GB"/>
          </a:p>
        </p:txBody>
      </p:sp>
    </p:spTree>
    <p:extLst>
      <p:ext uri="{BB962C8B-B14F-4D97-AF65-F5344CB8AC3E}">
        <p14:creationId xmlns:p14="http://schemas.microsoft.com/office/powerpoint/2010/main" val="1174735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476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Cover">
    <p:bg>
      <p:bgPr>
        <a:solidFill>
          <a:schemeClr val="accent1"/>
        </a:solidFill>
        <a:effectLst/>
      </p:bgPr>
    </p:bg>
    <p:spTree>
      <p:nvGrpSpPr>
        <p:cNvPr id="1" name=""/>
        <p:cNvGrpSpPr/>
        <p:nvPr/>
      </p:nvGrpSpPr>
      <p:grpSpPr>
        <a:xfrm>
          <a:off x="0" y="0"/>
          <a:ext cx="0" cy="0"/>
          <a:chOff x="0" y="0"/>
          <a:chExt cx="0" cy="0"/>
        </a:xfrm>
      </p:grpSpPr>
      <p:sp>
        <p:nvSpPr>
          <p:cNvPr id="26" name="Picture Placeholder 16">
            <a:extLst>
              <a:ext uri="{FF2B5EF4-FFF2-40B4-BE49-F238E27FC236}">
                <a16:creationId xmlns:a16="http://schemas.microsoft.com/office/drawing/2014/main" id="{28F04DF1-1F81-F444-7656-265569E3A5E9}"/>
              </a:ext>
            </a:extLst>
          </p:cNvPr>
          <p:cNvSpPr>
            <a:spLocks noGrp="1"/>
          </p:cNvSpPr>
          <p:nvPr>
            <p:ph type="pic" sz="quarter" idx="18"/>
          </p:nvPr>
        </p:nvSpPr>
        <p:spPr>
          <a:xfrm>
            <a:off x="6096001" y="-1"/>
            <a:ext cx="6096001" cy="6858001"/>
          </a:xfrm>
          <a:custGeom>
            <a:avLst/>
            <a:gdLst>
              <a:gd name="connsiteX0" fmla="*/ 0 w 11904196"/>
              <a:gd name="connsiteY0" fmla="*/ 0 h 13716001"/>
              <a:gd name="connsiteX1" fmla="*/ 11904196 w 11904196"/>
              <a:gd name="connsiteY1" fmla="*/ 0 h 13716001"/>
              <a:gd name="connsiteX2" fmla="*/ 11904196 w 11904196"/>
              <a:gd name="connsiteY2" fmla="*/ 13716001 h 13716001"/>
              <a:gd name="connsiteX3" fmla="*/ 1482072 w 11904196"/>
              <a:gd name="connsiteY3" fmla="*/ 13716001 h 13716001"/>
              <a:gd name="connsiteX4" fmla="*/ 0 w 11904196"/>
              <a:gd name="connsiteY4" fmla="*/ 12233929 h 1371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4196" h="13716001">
                <a:moveTo>
                  <a:pt x="0" y="0"/>
                </a:moveTo>
                <a:lnTo>
                  <a:pt x="11904196" y="0"/>
                </a:lnTo>
                <a:lnTo>
                  <a:pt x="11904196" y="13716001"/>
                </a:lnTo>
                <a:lnTo>
                  <a:pt x="1482072" y="13716001"/>
                </a:lnTo>
                <a:cubicBezTo>
                  <a:pt x="663546" y="13716001"/>
                  <a:pt x="0" y="13052455"/>
                  <a:pt x="0" y="12233929"/>
                </a:cubicBezTo>
                <a:close/>
              </a:path>
            </a:pathLst>
          </a:custGeom>
          <a:solidFill>
            <a:schemeClr val="accent6"/>
          </a:solidFill>
        </p:spPr>
        <p:txBody>
          <a:bodyPr wrap="square">
            <a:noAutofit/>
          </a:bodyPr>
          <a:lstStyle>
            <a:lvl1pPr>
              <a:defRPr sz="1600"/>
            </a:lvl1pPr>
          </a:lstStyle>
          <a:p>
            <a:r>
              <a:rPr lang="en-US"/>
              <a:t>Click icon to add picture</a:t>
            </a:r>
            <a:endParaRPr lang="en-BR"/>
          </a:p>
        </p:txBody>
      </p:sp>
      <p:sp>
        <p:nvSpPr>
          <p:cNvPr id="2" name="Title 1">
            <a:extLst>
              <a:ext uri="{FF2B5EF4-FFF2-40B4-BE49-F238E27FC236}">
                <a16:creationId xmlns:a16="http://schemas.microsoft.com/office/drawing/2014/main" id="{7B214FB8-FFF4-3FB6-D0B5-2ECF1CC31CEF}"/>
              </a:ext>
            </a:extLst>
          </p:cNvPr>
          <p:cNvSpPr>
            <a:spLocks noGrp="1"/>
          </p:cNvSpPr>
          <p:nvPr>
            <p:ph type="ctrTitle" hasCustomPrompt="1"/>
          </p:nvPr>
        </p:nvSpPr>
        <p:spPr>
          <a:xfrm>
            <a:off x="517526" y="2738357"/>
            <a:ext cx="4699667" cy="1255728"/>
          </a:xfrm>
        </p:spPr>
        <p:txBody>
          <a:bodyPr wrap="square" anchor="b" anchorCtr="0">
            <a:spAutoFit/>
          </a:bodyPr>
          <a:lstStyle>
            <a:lvl1pPr algn="l">
              <a:lnSpc>
                <a:spcPct val="85000"/>
              </a:lnSpc>
              <a:defRPr sz="4800" b="1" i="0">
                <a:solidFill>
                  <a:schemeClr val="bg1"/>
                </a:solidFill>
                <a:latin typeface="Cambria" panose="02040503050406030204" pitchFamily="18" charset="0"/>
              </a:defRPr>
            </a:lvl1pPr>
          </a:lstStyle>
          <a:p>
            <a:r>
              <a:rPr lang="en-US"/>
              <a:t>Presentation title</a:t>
            </a:r>
          </a:p>
        </p:txBody>
      </p:sp>
      <p:sp>
        <p:nvSpPr>
          <p:cNvPr id="3" name="Subtitle 2">
            <a:extLst>
              <a:ext uri="{FF2B5EF4-FFF2-40B4-BE49-F238E27FC236}">
                <a16:creationId xmlns:a16="http://schemas.microsoft.com/office/drawing/2014/main" id="{4A5A8BB2-FA82-4FB9-1602-063794DF07CF}"/>
              </a:ext>
            </a:extLst>
          </p:cNvPr>
          <p:cNvSpPr>
            <a:spLocks noGrp="1"/>
          </p:cNvSpPr>
          <p:nvPr>
            <p:ph type="subTitle" idx="1" hasCustomPrompt="1"/>
          </p:nvPr>
        </p:nvSpPr>
        <p:spPr>
          <a:xfrm>
            <a:off x="517526" y="4575303"/>
            <a:ext cx="4699667" cy="274603"/>
          </a:xfrm>
        </p:spPr>
        <p:txBody>
          <a:bodyPr/>
          <a:lstStyle>
            <a:lvl1pPr marL="0" indent="0" algn="l">
              <a:buNone/>
              <a:defRPr sz="1600">
                <a:solidFill>
                  <a:schemeClr val="bg1"/>
                </a:solidFill>
              </a:defRPr>
            </a:lvl1pPr>
            <a:lvl2pPr marL="457154" indent="0" algn="ctr">
              <a:buNone/>
              <a:defRPr sz="1999"/>
            </a:lvl2pPr>
            <a:lvl3pPr marL="914309" indent="0" algn="ctr">
              <a:buNone/>
              <a:defRPr sz="1799"/>
            </a:lvl3pPr>
            <a:lvl4pPr marL="1371462"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US"/>
              <a:t>Client name</a:t>
            </a:r>
          </a:p>
        </p:txBody>
      </p:sp>
      <p:sp>
        <p:nvSpPr>
          <p:cNvPr id="28" name="Text Placeholder 27">
            <a:extLst>
              <a:ext uri="{FF2B5EF4-FFF2-40B4-BE49-F238E27FC236}">
                <a16:creationId xmlns:a16="http://schemas.microsoft.com/office/drawing/2014/main" id="{073938E6-49A6-E4BD-29FF-BC65666C203B}"/>
              </a:ext>
            </a:extLst>
          </p:cNvPr>
          <p:cNvSpPr>
            <a:spLocks noGrp="1"/>
          </p:cNvSpPr>
          <p:nvPr>
            <p:ph type="body" sz="quarter" idx="16" hasCustomPrompt="1"/>
          </p:nvPr>
        </p:nvSpPr>
        <p:spPr>
          <a:xfrm>
            <a:off x="517526" y="4849813"/>
            <a:ext cx="4699215" cy="334962"/>
          </a:xfrm>
        </p:spPr>
        <p:txBody>
          <a:bodyPr/>
          <a:lstStyle>
            <a:lvl1pPr>
              <a:defRPr sz="1000">
                <a:solidFill>
                  <a:schemeClr val="bg1"/>
                </a:solidFill>
              </a:defRPr>
            </a:lvl1pPr>
          </a:lstStyle>
          <a:p>
            <a:pPr lvl="0"/>
            <a:r>
              <a:rPr lang="en-US"/>
              <a:t>Date</a:t>
            </a:r>
          </a:p>
        </p:txBody>
      </p:sp>
      <p:sp>
        <p:nvSpPr>
          <p:cNvPr id="4" name="Text Placeholder 5">
            <a:extLst>
              <a:ext uri="{FF2B5EF4-FFF2-40B4-BE49-F238E27FC236}">
                <a16:creationId xmlns:a16="http://schemas.microsoft.com/office/drawing/2014/main" id="{8954181D-2386-7D23-6792-D082129487FF}"/>
              </a:ext>
            </a:extLst>
          </p:cNvPr>
          <p:cNvSpPr>
            <a:spLocks noGrp="1"/>
          </p:cNvSpPr>
          <p:nvPr>
            <p:ph type="body" sz="quarter" idx="19" hasCustomPrompt="1"/>
          </p:nvPr>
        </p:nvSpPr>
        <p:spPr>
          <a:xfrm>
            <a:off x="517526" y="4328955"/>
            <a:ext cx="2530214" cy="246221"/>
          </a:xfrm>
        </p:spPr>
        <p:txBody>
          <a:bodyPr wrap="square" anchor="b">
            <a:spAutoFit/>
          </a:bodyPr>
          <a:lstStyle>
            <a:lvl1pPr>
              <a:defRPr lang="en-US" sz="1600" b="1" kern="1200" dirty="0">
                <a:gradFill>
                  <a:gsLst>
                    <a:gs pos="0">
                      <a:schemeClr val="accent2"/>
                    </a:gs>
                    <a:gs pos="48000">
                      <a:srgbClr val="1D76D8"/>
                    </a:gs>
                    <a:gs pos="100000">
                      <a:srgbClr val="585EE9"/>
                    </a:gs>
                  </a:gsLst>
                  <a:lin ang="0" scaled="0"/>
                </a:gradFill>
                <a:latin typeface="+mn-lt"/>
                <a:ea typeface="+mn-ea"/>
                <a:cs typeface="+mn-cs"/>
              </a:defRPr>
            </a:lvl1pPr>
          </a:lstStyle>
          <a:p>
            <a:pPr lvl="0"/>
            <a:r>
              <a:rPr lang="en-US"/>
              <a:t>Presented to</a:t>
            </a:r>
          </a:p>
        </p:txBody>
      </p:sp>
      <p:sp>
        <p:nvSpPr>
          <p:cNvPr id="8" name="TextBox 7">
            <a:extLst>
              <a:ext uri="{FF2B5EF4-FFF2-40B4-BE49-F238E27FC236}">
                <a16:creationId xmlns:a16="http://schemas.microsoft.com/office/drawing/2014/main" id="{AE45D26F-9933-4792-A28C-041AF4A5484A}"/>
              </a:ext>
            </a:extLst>
          </p:cNvPr>
          <p:cNvSpPr txBox="1"/>
          <p:nvPr userDrawn="1"/>
        </p:nvSpPr>
        <p:spPr>
          <a:xfrm>
            <a:off x="517526" y="6550335"/>
            <a:ext cx="2010032" cy="123111"/>
          </a:xfrm>
          <a:prstGeom prst="rect">
            <a:avLst/>
          </a:prstGeom>
          <a:noFill/>
        </p:spPr>
        <p:txBody>
          <a:bodyPr wrap="square" lIns="0" tIns="0" rIns="0" bIns="0" rtlCol="0">
            <a:spAutoFit/>
          </a:bodyPr>
          <a:lstStyle/>
          <a:p>
            <a:pPr algn="l"/>
            <a:r>
              <a:rPr lang="en-GB" sz="800">
                <a:solidFill>
                  <a:schemeClr val="bg1"/>
                </a:solidFill>
              </a:rPr>
              <a:t>Strictly private and confidential</a:t>
            </a:r>
          </a:p>
        </p:txBody>
      </p:sp>
    </p:spTree>
    <p:extLst>
      <p:ext uri="{BB962C8B-B14F-4D97-AF65-F5344CB8AC3E}">
        <p14:creationId xmlns:p14="http://schemas.microsoft.com/office/powerpoint/2010/main" val="1058502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Endcap">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650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 Blank">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967102-9AEE-3A71-529E-FA83428259C8}"/>
              </a:ext>
            </a:extLst>
          </p:cNvPr>
          <p:cNvSpPr txBox="1"/>
          <p:nvPr userDrawn="1"/>
        </p:nvSpPr>
        <p:spPr>
          <a:xfrm>
            <a:off x="11281283" y="6340475"/>
            <a:ext cx="393192" cy="191524"/>
          </a:xfrm>
          <a:prstGeom prst="rect">
            <a:avLst/>
          </a:prstGeom>
          <a:noFill/>
        </p:spPr>
        <p:txBody>
          <a:bodyPr wrap="square" lIns="0" tIns="0" rIns="0" bIns="0" rtlCol="0" anchor="ctr">
            <a:noAutofit/>
          </a:bodyPr>
          <a:lstStyle/>
          <a:p>
            <a:pPr algn="r"/>
            <a:fld id="{856ADB9C-8CC2-6D40-B5DB-9566535C27ED}" type="slidenum">
              <a:rPr lang="en-US" sz="1000" smtClean="0">
                <a:solidFill>
                  <a:schemeClr val="accent2"/>
                </a:solidFill>
              </a:rPr>
              <a:pPr algn="r"/>
              <a:t>‹#›</a:t>
            </a:fld>
            <a:endParaRPr lang="en-US" sz="1000">
              <a:solidFill>
                <a:schemeClr val="accent2"/>
              </a:solidFill>
            </a:endParaRPr>
          </a:p>
        </p:txBody>
      </p:sp>
    </p:spTree>
    <p:extLst>
      <p:ext uri="{BB962C8B-B14F-4D97-AF65-F5344CB8AC3E}">
        <p14:creationId xmlns:p14="http://schemas.microsoft.com/office/powerpoint/2010/main" val="2641536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A0F676-2D7A-83AB-26CE-E4FCF8267DBF}"/>
              </a:ext>
            </a:extLst>
          </p:cNvPr>
          <p:cNvSpPr txBox="1"/>
          <p:nvPr userDrawn="1"/>
        </p:nvSpPr>
        <p:spPr>
          <a:xfrm>
            <a:off x="11281283" y="6340475"/>
            <a:ext cx="393192" cy="191524"/>
          </a:xfrm>
          <a:prstGeom prst="rect">
            <a:avLst/>
          </a:prstGeom>
          <a:noFill/>
        </p:spPr>
        <p:txBody>
          <a:bodyPr wrap="square" lIns="0" tIns="0" rIns="0" bIns="0" rtlCol="0" anchor="ctr">
            <a:noAutofit/>
          </a:bodyPr>
          <a:lstStyle/>
          <a:p>
            <a:pPr algn="r"/>
            <a:fld id="{856ADB9C-8CC2-6D40-B5DB-9566535C27ED}" type="slidenum">
              <a:rPr lang="en-US" sz="1000" smtClean="0">
                <a:solidFill>
                  <a:schemeClr val="accent2"/>
                </a:solidFill>
              </a:rPr>
              <a:pPr algn="r"/>
              <a:t>‹#›</a:t>
            </a:fld>
            <a:endParaRPr lang="en-US" sz="1000">
              <a:solidFill>
                <a:schemeClr val="accent2"/>
              </a:solidFill>
            </a:endParaRPr>
          </a:p>
        </p:txBody>
      </p:sp>
      <p:pic>
        <p:nvPicPr>
          <p:cNvPr id="3" name="Picture 2">
            <a:extLst>
              <a:ext uri="{FF2B5EF4-FFF2-40B4-BE49-F238E27FC236}">
                <a16:creationId xmlns:a16="http://schemas.microsoft.com/office/drawing/2014/main" id="{DE422B16-F00F-F175-9113-75FABF5FCC08}"/>
              </a:ext>
            </a:extLst>
          </p:cNvPr>
          <p:cNvPicPr>
            <a:picLocks noChangeAspect="1"/>
          </p:cNvPicPr>
          <p:nvPr userDrawn="1"/>
        </p:nvPicPr>
        <p:blipFill>
          <a:blip r:embed="rId2"/>
          <a:stretch>
            <a:fillRect/>
          </a:stretch>
        </p:blipFill>
        <p:spPr>
          <a:xfrm>
            <a:off x="10040147" y="70802"/>
            <a:ext cx="2049936" cy="627697"/>
          </a:xfrm>
          <a:prstGeom prst="rect">
            <a:avLst/>
          </a:prstGeom>
        </p:spPr>
      </p:pic>
    </p:spTree>
    <p:extLst>
      <p:ext uri="{BB962C8B-B14F-4D97-AF65-F5344CB8AC3E}">
        <p14:creationId xmlns:p14="http://schemas.microsoft.com/office/powerpoint/2010/main" val="768316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SMC_Title + Tag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67D8-C4BD-BD9C-597F-F47AF400F3CC}"/>
              </a:ext>
            </a:extLst>
          </p:cNvPr>
          <p:cNvSpPr>
            <a:spLocks noGrp="1"/>
          </p:cNvSpPr>
          <p:nvPr>
            <p:ph type="title" hasCustomPrompt="1"/>
          </p:nvPr>
        </p:nvSpPr>
        <p:spPr>
          <a:xfrm>
            <a:off x="521208" y="701295"/>
            <a:ext cx="11160000" cy="262533"/>
          </a:xfrm>
        </p:spPr>
        <p:txBody>
          <a:bodyPr>
            <a:noAutofit/>
          </a:bodyPr>
          <a:lstStyle>
            <a:lvl1pPr>
              <a:defRPr/>
            </a:lvl1pPr>
          </a:lstStyle>
          <a:p>
            <a:r>
              <a:rPr lang="en-US"/>
              <a:t>Click to edit slide title</a:t>
            </a:r>
          </a:p>
        </p:txBody>
      </p:sp>
      <p:sp>
        <p:nvSpPr>
          <p:cNvPr id="26" name="Text Placeholder 25">
            <a:extLst>
              <a:ext uri="{FF2B5EF4-FFF2-40B4-BE49-F238E27FC236}">
                <a16:creationId xmlns:a16="http://schemas.microsoft.com/office/drawing/2014/main" id="{BAED64EE-295D-2AB6-1B83-7AA1B755B097}"/>
              </a:ext>
            </a:extLst>
          </p:cNvPr>
          <p:cNvSpPr>
            <a:spLocks noGrp="1"/>
          </p:cNvSpPr>
          <p:nvPr>
            <p:ph type="body" sz="quarter" idx="13" hasCustomPrompt="1"/>
          </p:nvPr>
        </p:nvSpPr>
        <p:spPr>
          <a:xfrm>
            <a:off x="521208" y="329184"/>
            <a:ext cx="11160000" cy="192024"/>
          </a:xfrm>
        </p:spPr>
        <p:txBody>
          <a:bodyPr/>
          <a:lstStyle>
            <a:lvl1pPr>
              <a:defRPr sz="1200" b="1">
                <a:solidFill>
                  <a:schemeClr val="bg1">
                    <a:lumMod val="65000"/>
                  </a:schemeClr>
                </a:solidFill>
              </a:defRPr>
            </a:lvl1pPr>
          </a:lstStyle>
          <a:p>
            <a:pPr lvl="0"/>
            <a:r>
              <a:rPr lang="en-US"/>
              <a:t>Section title</a:t>
            </a:r>
          </a:p>
        </p:txBody>
      </p:sp>
      <p:sp>
        <p:nvSpPr>
          <p:cNvPr id="3" name="TextBox 2">
            <a:extLst>
              <a:ext uri="{FF2B5EF4-FFF2-40B4-BE49-F238E27FC236}">
                <a16:creationId xmlns:a16="http://schemas.microsoft.com/office/drawing/2014/main" id="{6249F096-22EB-2470-115E-61D249C47086}"/>
              </a:ext>
            </a:extLst>
          </p:cNvPr>
          <p:cNvSpPr txBox="1"/>
          <p:nvPr userDrawn="1"/>
        </p:nvSpPr>
        <p:spPr>
          <a:xfrm>
            <a:off x="11281283" y="6340475"/>
            <a:ext cx="393192" cy="191524"/>
          </a:xfrm>
          <a:prstGeom prst="rect">
            <a:avLst/>
          </a:prstGeom>
          <a:noFill/>
        </p:spPr>
        <p:txBody>
          <a:bodyPr wrap="square" lIns="0" tIns="0" rIns="0" bIns="0" rtlCol="0" anchor="ctr">
            <a:noAutofit/>
          </a:bodyPr>
          <a:lstStyle/>
          <a:p>
            <a:pPr algn="r"/>
            <a:fld id="{856ADB9C-8CC2-6D40-B5DB-9566535C27ED}" type="slidenum">
              <a:rPr lang="en-US" sz="1000" smtClean="0">
                <a:solidFill>
                  <a:schemeClr val="accent2"/>
                </a:solidFill>
              </a:rPr>
              <a:pPr algn="r"/>
              <a:t>‹#›</a:t>
            </a:fld>
            <a:endParaRPr lang="en-US" sz="1000">
              <a:solidFill>
                <a:schemeClr val="accent2"/>
              </a:solidFill>
            </a:endParaRPr>
          </a:p>
        </p:txBody>
      </p:sp>
      <p:sp>
        <p:nvSpPr>
          <p:cNvPr id="7" name="Text Placeholder 6">
            <a:extLst>
              <a:ext uri="{FF2B5EF4-FFF2-40B4-BE49-F238E27FC236}">
                <a16:creationId xmlns:a16="http://schemas.microsoft.com/office/drawing/2014/main" id="{F038807F-F8AF-EC77-3C58-A18D4FD32E21}"/>
              </a:ext>
            </a:extLst>
          </p:cNvPr>
          <p:cNvSpPr>
            <a:spLocks noGrp="1"/>
          </p:cNvSpPr>
          <p:nvPr>
            <p:ph type="body" sz="quarter" idx="14" hasCustomPrompt="1"/>
          </p:nvPr>
        </p:nvSpPr>
        <p:spPr>
          <a:xfrm>
            <a:off x="517526" y="1102626"/>
            <a:ext cx="11163300" cy="387350"/>
          </a:xfrm>
        </p:spPr>
        <p:txBody>
          <a:bodyPr/>
          <a:lstStyle>
            <a:lvl1pPr>
              <a:defRPr sz="1200" b="1">
                <a:solidFill>
                  <a:schemeClr val="accent4">
                    <a:lumMod val="50000"/>
                  </a:schemeClr>
                </a:solidFill>
              </a:defRPr>
            </a:lvl1pPr>
            <a:lvl2pPr>
              <a:defRPr sz="1200" b="1">
                <a:solidFill>
                  <a:schemeClr val="accent4">
                    <a:lumMod val="50000"/>
                  </a:schemeClr>
                </a:solidFill>
              </a:defRPr>
            </a:lvl2pPr>
            <a:lvl3pPr>
              <a:defRPr sz="1200" b="1">
                <a:solidFill>
                  <a:schemeClr val="accent4">
                    <a:lumMod val="50000"/>
                  </a:schemeClr>
                </a:solidFill>
              </a:defRPr>
            </a:lvl3pPr>
            <a:lvl4pPr>
              <a:defRPr sz="1200" b="1">
                <a:solidFill>
                  <a:schemeClr val="accent4">
                    <a:lumMod val="50000"/>
                  </a:schemeClr>
                </a:solidFill>
              </a:defRPr>
            </a:lvl4pPr>
            <a:lvl5pPr>
              <a:defRPr sz="1200" b="1">
                <a:solidFill>
                  <a:schemeClr val="accent4">
                    <a:lumMod val="50000"/>
                  </a:schemeClr>
                </a:solidFill>
              </a:defRPr>
            </a:lvl5pPr>
          </a:lstStyle>
          <a:p>
            <a:pPr lvl="0"/>
            <a:r>
              <a:rPr lang="en-US"/>
              <a:t>Click to edit tagline</a:t>
            </a:r>
            <a:endParaRPr lang="en-GB"/>
          </a:p>
        </p:txBody>
      </p:sp>
    </p:spTree>
    <p:extLst>
      <p:ext uri="{BB962C8B-B14F-4D97-AF65-F5344CB8AC3E}">
        <p14:creationId xmlns:p14="http://schemas.microsoft.com/office/powerpoint/2010/main" val="1468252319"/>
      </p:ext>
    </p:extLst>
  </p:cSld>
  <p:clrMapOvr>
    <a:masterClrMapping/>
  </p:clrMapOvr>
  <p:extLst>
    <p:ext uri="{DCECCB84-F9BA-43D5-87BE-67443E8EF086}">
      <p15:sldGuideLst xmlns:p15="http://schemas.microsoft.com/office/powerpoint/2012/main">
        <p15:guide id="1" pos="3725" userDrawn="1">
          <p15:clr>
            <a:srgbClr val="FBAE40"/>
          </p15:clr>
        </p15:guide>
        <p15:guide id="2" pos="3839" userDrawn="1">
          <p15:clr>
            <a:srgbClr val="FBAE40"/>
          </p15:clr>
        </p15:guide>
        <p15:guide id="3" pos="3953" userDrawn="1">
          <p15:clr>
            <a:srgbClr val="FBAE40"/>
          </p15:clr>
        </p15:guide>
        <p15:guide id="4" orient="horz" pos="2499" userDrawn="1">
          <p15:clr>
            <a:srgbClr val="FBAE40"/>
          </p15:clr>
        </p15:guide>
        <p15:guide id="5" orient="horz" pos="238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7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013">
              <a:solidFill>
                <a:prstClr val="white"/>
              </a:solidFill>
            </a:endParaRPr>
          </a:p>
        </p:txBody>
      </p:sp>
      <p:sp>
        <p:nvSpPr>
          <p:cNvPr id="2" name="Title 1"/>
          <p:cNvSpPr>
            <a:spLocks noGrp="1"/>
          </p:cNvSpPr>
          <p:nvPr>
            <p:ph type="title"/>
          </p:nvPr>
        </p:nvSpPr>
        <p:spPr>
          <a:xfrm>
            <a:off x="831851" y="3744686"/>
            <a:ext cx="10515600" cy="817790"/>
          </a:xfrm>
        </p:spPr>
        <p:txBody>
          <a:bodyPr anchor="b">
            <a:normAutofit/>
          </a:bodyPr>
          <a:lstStyle>
            <a:lvl1pPr marL="0" algn="l" defTabSz="914400" rtl="0" eaLnBrk="1" latinLnBrk="0" hangingPunct="1">
              <a:defRPr lang="en-US" sz="3600" b="1" kern="1200" dirty="0">
                <a:solidFill>
                  <a:schemeClr val="bg1"/>
                </a:solidFill>
                <a:latin typeface="Arial" charset="0"/>
                <a:ea typeface="Arial" charset="0"/>
                <a:cs typeface="Arial" charset="0"/>
              </a:defRPr>
            </a:lvl1pPr>
          </a:lstStyle>
          <a:p>
            <a:r>
              <a:rPr lang="en-US" dirty="0"/>
              <a:t>Click to edit Master title style</a:t>
            </a:r>
          </a:p>
        </p:txBody>
      </p:sp>
      <p:pic>
        <p:nvPicPr>
          <p:cNvPr id="8" name="Picture 7"/>
          <p:cNvPicPr>
            <a:picLocks/>
          </p:cNvPicPr>
          <p:nvPr userDrawn="1"/>
        </p:nvPicPr>
        <p:blipFill>
          <a:blip r:embed="rId2">
            <a:biLevel thresh="25000"/>
            <a:alphaModFix amt="10000"/>
          </a:blip>
          <a:stretch>
            <a:fillRect/>
          </a:stretch>
        </p:blipFill>
        <p:spPr>
          <a:xfrm>
            <a:off x="7622931" y="-1060200"/>
            <a:ext cx="8978400" cy="8978400"/>
          </a:xfrm>
          <a:prstGeom prst="rect">
            <a:avLst/>
          </a:prstGeom>
        </p:spPr>
      </p:pic>
    </p:spTree>
    <p:extLst>
      <p:ext uri="{BB962C8B-B14F-4D97-AF65-F5344CB8AC3E}">
        <p14:creationId xmlns:p14="http://schemas.microsoft.com/office/powerpoint/2010/main" val="1413039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2812" y="365130"/>
            <a:ext cx="9153698" cy="723152"/>
          </a:xfrm>
        </p:spPr>
        <p:txBody>
          <a:bodyPr>
            <a:normAutofit/>
          </a:bodyPr>
          <a:lstStyle>
            <a:lvl1pPr>
              <a:defRPr sz="1998" b="1">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22810" y="1381221"/>
            <a:ext cx="11614265" cy="4795745"/>
          </a:xfrm>
        </p:spPr>
        <p:txBody>
          <a:bodyPr>
            <a:norm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0196CB6-F8DC-D9AB-9679-194CD0A11C42}"/>
              </a:ext>
            </a:extLst>
          </p:cNvPr>
          <p:cNvPicPr>
            <a:picLocks noChangeAspect="1"/>
          </p:cNvPicPr>
          <p:nvPr userDrawn="1"/>
        </p:nvPicPr>
        <p:blipFill>
          <a:blip r:embed="rId2"/>
          <a:stretch>
            <a:fillRect/>
          </a:stretch>
        </p:blipFill>
        <p:spPr>
          <a:xfrm>
            <a:off x="9579272" y="412005"/>
            <a:ext cx="2180402" cy="676274"/>
          </a:xfrm>
          <a:prstGeom prst="rect">
            <a:avLst/>
          </a:prstGeom>
        </p:spPr>
      </p:pic>
    </p:spTree>
    <p:extLst>
      <p:ext uri="{BB962C8B-B14F-4D97-AF65-F5344CB8AC3E}">
        <p14:creationId xmlns:p14="http://schemas.microsoft.com/office/powerpoint/2010/main" val="3479941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normAutofit/>
          </a:bodyPr>
          <a:lstStyle>
            <a:lvl1pPr>
              <a:defRPr sz="3999"/>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397">
                <a:solidFill>
                  <a:schemeClr val="tx1"/>
                </a:solidFill>
              </a:defRPr>
            </a:lvl1pPr>
            <a:lvl2pPr marL="457062" indent="0">
              <a:buNone/>
              <a:defRPr sz="1997">
                <a:solidFill>
                  <a:schemeClr val="tx1">
                    <a:tint val="75000"/>
                  </a:schemeClr>
                </a:solidFill>
              </a:defRPr>
            </a:lvl2pPr>
            <a:lvl3pPr marL="914127" indent="0">
              <a:buNone/>
              <a:defRPr sz="1797">
                <a:solidFill>
                  <a:schemeClr val="tx1">
                    <a:tint val="75000"/>
                  </a:schemeClr>
                </a:solidFill>
              </a:defRPr>
            </a:lvl3pPr>
            <a:lvl4pPr marL="1371187" indent="0">
              <a:buNone/>
              <a:defRPr sz="1600">
                <a:solidFill>
                  <a:schemeClr val="tx1">
                    <a:tint val="75000"/>
                  </a:schemeClr>
                </a:solidFill>
              </a:defRPr>
            </a:lvl4pPr>
            <a:lvl5pPr marL="1828251" indent="0">
              <a:buNone/>
              <a:defRPr sz="1600">
                <a:solidFill>
                  <a:schemeClr val="tx1">
                    <a:tint val="75000"/>
                  </a:schemeClr>
                </a:solidFill>
              </a:defRPr>
            </a:lvl5pPr>
            <a:lvl6pPr marL="2285313" indent="0">
              <a:buNone/>
              <a:defRPr sz="1600">
                <a:solidFill>
                  <a:schemeClr val="tx1">
                    <a:tint val="75000"/>
                  </a:schemeClr>
                </a:solidFill>
              </a:defRPr>
            </a:lvl6pPr>
            <a:lvl7pPr marL="2742378"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F26B048B-9A12-067C-2835-FC59B0C56583}"/>
              </a:ext>
            </a:extLst>
          </p:cNvPr>
          <p:cNvPicPr>
            <a:picLocks noChangeAspect="1"/>
          </p:cNvPicPr>
          <p:nvPr userDrawn="1"/>
        </p:nvPicPr>
        <p:blipFill>
          <a:blip r:embed="rId2"/>
          <a:stretch>
            <a:fillRect/>
          </a:stretch>
        </p:blipFill>
        <p:spPr>
          <a:xfrm>
            <a:off x="9579272" y="412005"/>
            <a:ext cx="2180402" cy="676274"/>
          </a:xfrm>
          <a:prstGeom prst="rect">
            <a:avLst/>
          </a:prstGeom>
        </p:spPr>
      </p:pic>
    </p:spTree>
    <p:extLst>
      <p:ext uri="{BB962C8B-B14F-4D97-AF65-F5344CB8AC3E}">
        <p14:creationId xmlns:p14="http://schemas.microsoft.com/office/powerpoint/2010/main" val="3858301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998" b="1">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3"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90AB0FF3-35F4-3FB5-532B-4FB51608CD77}"/>
              </a:ext>
            </a:extLst>
          </p:cNvPr>
          <p:cNvPicPr>
            <a:picLocks noChangeAspect="1"/>
          </p:cNvPicPr>
          <p:nvPr userDrawn="1"/>
        </p:nvPicPr>
        <p:blipFill>
          <a:blip r:embed="rId2"/>
          <a:stretch>
            <a:fillRect/>
          </a:stretch>
        </p:blipFill>
        <p:spPr>
          <a:xfrm>
            <a:off x="9579272" y="412005"/>
            <a:ext cx="2180402" cy="676274"/>
          </a:xfrm>
          <a:prstGeom prst="rect">
            <a:avLst/>
          </a:prstGeom>
        </p:spPr>
      </p:pic>
    </p:spTree>
    <p:extLst>
      <p:ext uri="{BB962C8B-B14F-4D97-AF65-F5344CB8AC3E}">
        <p14:creationId xmlns:p14="http://schemas.microsoft.com/office/powerpoint/2010/main" val="1890136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normAutofit/>
          </a:bodyPr>
          <a:lstStyle>
            <a:lvl1pPr>
              <a:defRPr sz="1998"/>
            </a:lvl1p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97" b="1"/>
            </a:lvl1pPr>
            <a:lvl2pPr marL="457062" indent="0">
              <a:buNone/>
              <a:defRPr sz="1997" b="1"/>
            </a:lvl2pPr>
            <a:lvl3pPr marL="914127" indent="0">
              <a:buNone/>
              <a:defRPr sz="1797" b="1"/>
            </a:lvl3pPr>
            <a:lvl4pPr marL="1371187" indent="0">
              <a:buNone/>
              <a:defRPr sz="1600" b="1"/>
            </a:lvl4pPr>
            <a:lvl5pPr marL="1828251" indent="0">
              <a:buNone/>
              <a:defRPr sz="1600" b="1"/>
            </a:lvl5pPr>
            <a:lvl6pPr marL="2285313" indent="0">
              <a:buNone/>
              <a:defRPr sz="1600" b="1"/>
            </a:lvl6pPr>
            <a:lvl7pPr marL="2742378"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397" b="1"/>
            </a:lvl1pPr>
            <a:lvl2pPr marL="457062" indent="0">
              <a:buNone/>
              <a:defRPr sz="1997" b="1"/>
            </a:lvl2pPr>
            <a:lvl3pPr marL="914127" indent="0">
              <a:buNone/>
              <a:defRPr sz="1797" b="1"/>
            </a:lvl3pPr>
            <a:lvl4pPr marL="1371187" indent="0">
              <a:buNone/>
              <a:defRPr sz="1600" b="1"/>
            </a:lvl4pPr>
            <a:lvl5pPr marL="1828251" indent="0">
              <a:buNone/>
              <a:defRPr sz="1600" b="1"/>
            </a:lvl5pPr>
            <a:lvl6pPr marL="2285313" indent="0">
              <a:buNone/>
              <a:defRPr sz="1600" b="1"/>
            </a:lvl6pPr>
            <a:lvl7pPr marL="2742378"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6111FBE-ECA1-1F83-FF74-A21D64DA355A}"/>
              </a:ext>
            </a:extLst>
          </p:cNvPr>
          <p:cNvPicPr>
            <a:picLocks noChangeAspect="1"/>
          </p:cNvPicPr>
          <p:nvPr userDrawn="1"/>
        </p:nvPicPr>
        <p:blipFill>
          <a:blip r:embed="rId2"/>
          <a:stretch>
            <a:fillRect/>
          </a:stretch>
        </p:blipFill>
        <p:spPr>
          <a:xfrm>
            <a:off x="9579272" y="412005"/>
            <a:ext cx="2180402" cy="676274"/>
          </a:xfrm>
          <a:prstGeom prst="rect">
            <a:avLst/>
          </a:prstGeom>
        </p:spPr>
      </p:pic>
    </p:spTree>
    <p:extLst>
      <p:ext uri="{BB962C8B-B14F-4D97-AF65-F5344CB8AC3E}">
        <p14:creationId xmlns:p14="http://schemas.microsoft.com/office/powerpoint/2010/main" val="2202276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998"/>
            </a:lvl1pPr>
          </a:lstStyle>
          <a:p>
            <a:r>
              <a:rPr lang="en-US"/>
              <a:t>Click to edit Master title style</a:t>
            </a:r>
          </a:p>
        </p:txBody>
      </p:sp>
      <p:pic>
        <p:nvPicPr>
          <p:cNvPr id="6" name="Picture 5">
            <a:extLst>
              <a:ext uri="{FF2B5EF4-FFF2-40B4-BE49-F238E27FC236}">
                <a16:creationId xmlns:a16="http://schemas.microsoft.com/office/drawing/2014/main" id="{41399D73-B630-868F-79D0-C43FDC02D29D}"/>
              </a:ext>
            </a:extLst>
          </p:cNvPr>
          <p:cNvPicPr>
            <a:picLocks noChangeAspect="1"/>
          </p:cNvPicPr>
          <p:nvPr userDrawn="1"/>
        </p:nvPicPr>
        <p:blipFill>
          <a:blip r:embed="rId2"/>
          <a:stretch>
            <a:fillRect/>
          </a:stretch>
        </p:blipFill>
        <p:spPr>
          <a:xfrm>
            <a:off x="9579272" y="412005"/>
            <a:ext cx="2180402" cy="676274"/>
          </a:xfrm>
          <a:prstGeom prst="rect">
            <a:avLst/>
          </a:prstGeom>
        </p:spPr>
      </p:pic>
    </p:spTree>
    <p:extLst>
      <p:ext uri="{BB962C8B-B14F-4D97-AF65-F5344CB8AC3E}">
        <p14:creationId xmlns:p14="http://schemas.microsoft.com/office/powerpoint/2010/main" val="1218201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67D8-C4BD-BD9C-597F-F47AF400F3CC}"/>
              </a:ext>
            </a:extLst>
          </p:cNvPr>
          <p:cNvSpPr>
            <a:spLocks noGrp="1"/>
          </p:cNvSpPr>
          <p:nvPr>
            <p:ph type="title" hasCustomPrompt="1"/>
          </p:nvPr>
        </p:nvSpPr>
        <p:spPr>
          <a:xfrm>
            <a:off x="521208" y="701294"/>
            <a:ext cx="11160000" cy="557784"/>
          </a:xfrm>
        </p:spPr>
        <p:txBody>
          <a:bodyPr>
            <a:noAutofit/>
          </a:bodyPr>
          <a:lstStyle>
            <a:lvl1pPr>
              <a:defRPr/>
            </a:lvl1pPr>
          </a:lstStyle>
          <a:p>
            <a:r>
              <a:rPr lang="en-US" dirty="0"/>
              <a:t>Click to edit slide title</a:t>
            </a:r>
          </a:p>
        </p:txBody>
      </p:sp>
      <p:sp>
        <p:nvSpPr>
          <p:cNvPr id="26" name="Text Placeholder 25">
            <a:extLst>
              <a:ext uri="{FF2B5EF4-FFF2-40B4-BE49-F238E27FC236}">
                <a16:creationId xmlns:a16="http://schemas.microsoft.com/office/drawing/2014/main" id="{BAED64EE-295D-2AB6-1B83-7AA1B755B097}"/>
              </a:ext>
            </a:extLst>
          </p:cNvPr>
          <p:cNvSpPr>
            <a:spLocks noGrp="1"/>
          </p:cNvSpPr>
          <p:nvPr>
            <p:ph type="body" sz="quarter" idx="13" hasCustomPrompt="1"/>
          </p:nvPr>
        </p:nvSpPr>
        <p:spPr>
          <a:xfrm>
            <a:off x="521208" y="329184"/>
            <a:ext cx="11160000" cy="192024"/>
          </a:xfrm>
        </p:spPr>
        <p:txBody>
          <a:bodyPr/>
          <a:lstStyle>
            <a:lvl1pPr>
              <a:defRPr sz="1200" b="1">
                <a:solidFill>
                  <a:schemeClr val="bg1">
                    <a:lumMod val="65000"/>
                  </a:schemeClr>
                </a:solidFill>
              </a:defRPr>
            </a:lvl1pPr>
          </a:lstStyle>
          <a:p>
            <a:pPr lvl="0"/>
            <a:r>
              <a:rPr lang="en-US"/>
              <a:t>[Function name]</a:t>
            </a:r>
          </a:p>
        </p:txBody>
      </p:sp>
      <p:sp>
        <p:nvSpPr>
          <p:cNvPr id="3" name="TextBox 2">
            <a:extLst>
              <a:ext uri="{FF2B5EF4-FFF2-40B4-BE49-F238E27FC236}">
                <a16:creationId xmlns:a16="http://schemas.microsoft.com/office/drawing/2014/main" id="{6249F096-22EB-2470-115E-61D249C47086}"/>
              </a:ext>
            </a:extLst>
          </p:cNvPr>
          <p:cNvSpPr txBox="1"/>
          <p:nvPr userDrawn="1"/>
        </p:nvSpPr>
        <p:spPr>
          <a:xfrm>
            <a:off x="5899404" y="44716"/>
            <a:ext cx="393192" cy="191524"/>
          </a:xfrm>
          <a:prstGeom prst="rect">
            <a:avLst/>
          </a:prstGeom>
          <a:noFill/>
        </p:spPr>
        <p:txBody>
          <a:bodyPr wrap="square" lIns="0" tIns="0" rIns="0" bIns="0" rtlCol="0" anchor="ctr">
            <a:noAutofit/>
          </a:bodyPr>
          <a:lstStyle/>
          <a:p>
            <a:pPr algn="ctr"/>
            <a:fld id="{856ADB9C-8CC2-6D40-B5DB-9566535C27ED}" type="slidenum">
              <a:rPr lang="en-US" sz="1000" smtClean="0">
                <a:solidFill>
                  <a:schemeClr val="accent2"/>
                </a:solidFill>
              </a:rPr>
              <a:pPr algn="ctr"/>
              <a:t>‹#›</a:t>
            </a:fld>
            <a:endParaRPr lang="en-US" sz="1000">
              <a:solidFill>
                <a:schemeClr val="accent2"/>
              </a:solidFill>
            </a:endParaRPr>
          </a:p>
        </p:txBody>
      </p:sp>
      <p:pic>
        <p:nvPicPr>
          <p:cNvPr id="4" name="Picture 3">
            <a:extLst>
              <a:ext uri="{FF2B5EF4-FFF2-40B4-BE49-F238E27FC236}">
                <a16:creationId xmlns:a16="http://schemas.microsoft.com/office/drawing/2014/main" id="{2D760F1F-FAD4-E6B5-1C8A-077CA0ED73DE}"/>
              </a:ext>
            </a:extLst>
          </p:cNvPr>
          <p:cNvPicPr>
            <a:picLocks noChangeAspect="1"/>
          </p:cNvPicPr>
          <p:nvPr userDrawn="1"/>
        </p:nvPicPr>
        <p:blipFill>
          <a:blip r:embed="rId2"/>
          <a:stretch>
            <a:fillRect/>
          </a:stretch>
        </p:blipFill>
        <p:spPr>
          <a:xfrm>
            <a:off x="10040147" y="70802"/>
            <a:ext cx="2049936" cy="627697"/>
          </a:xfrm>
          <a:prstGeom prst="rect">
            <a:avLst/>
          </a:prstGeom>
        </p:spPr>
      </p:pic>
      <p:pic>
        <p:nvPicPr>
          <p:cNvPr id="5" name="Picture 4">
            <a:extLst>
              <a:ext uri="{FF2B5EF4-FFF2-40B4-BE49-F238E27FC236}">
                <a16:creationId xmlns:a16="http://schemas.microsoft.com/office/drawing/2014/main" id="{D14B5CAF-4258-55F8-A570-04CBEABE1868}"/>
              </a:ext>
            </a:extLst>
          </p:cNvPr>
          <p:cNvPicPr>
            <a:picLocks noChangeAspect="1"/>
          </p:cNvPicPr>
          <p:nvPr userDrawn="1"/>
        </p:nvPicPr>
        <p:blipFill rotWithShape="1">
          <a:blip r:embed="rId3">
            <a:alphaModFix amt="10000"/>
          </a:blip>
          <a:srcRect r="67429" b="18844"/>
          <a:stretch/>
        </p:blipFill>
        <p:spPr>
          <a:xfrm>
            <a:off x="9872546" y="1201058"/>
            <a:ext cx="2319454" cy="5656943"/>
          </a:xfrm>
          <a:prstGeom prst="rect">
            <a:avLst/>
          </a:prstGeom>
        </p:spPr>
      </p:pic>
    </p:spTree>
    <p:extLst>
      <p:ext uri="{BB962C8B-B14F-4D97-AF65-F5344CB8AC3E}">
        <p14:creationId xmlns:p14="http://schemas.microsoft.com/office/powerpoint/2010/main" val="2814691205"/>
      </p:ext>
    </p:extLst>
  </p:cSld>
  <p:clrMapOvr>
    <a:masterClrMapping/>
  </p:clrMapOvr>
  <p:extLst>
    <p:ext uri="{DCECCB84-F9BA-43D5-87BE-67443E8EF086}">
      <p15:sldGuideLst xmlns:p15="http://schemas.microsoft.com/office/powerpoint/2012/main">
        <p15:guide id="1" pos="3725" userDrawn="1">
          <p15:clr>
            <a:srgbClr val="FBAE40"/>
          </p15:clr>
        </p15:guide>
        <p15:guide id="2" pos="3839" userDrawn="1">
          <p15:clr>
            <a:srgbClr val="FBAE40"/>
          </p15:clr>
        </p15:guide>
        <p15:guide id="3" pos="3953" userDrawn="1">
          <p15:clr>
            <a:srgbClr val="FBAE40"/>
          </p15:clr>
        </p15:guide>
        <p15:guide id="4" orient="horz" pos="2499" userDrawn="1">
          <p15:clr>
            <a:srgbClr val="FBAE40"/>
          </p15:clr>
        </p15:guide>
        <p15:guide id="5" orient="horz" pos="238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A34F53-8ECB-B207-541C-F9AFDC944715}"/>
              </a:ext>
            </a:extLst>
          </p:cNvPr>
          <p:cNvPicPr>
            <a:picLocks noChangeAspect="1"/>
          </p:cNvPicPr>
          <p:nvPr userDrawn="1"/>
        </p:nvPicPr>
        <p:blipFill>
          <a:blip r:embed="rId2"/>
          <a:stretch>
            <a:fillRect/>
          </a:stretch>
        </p:blipFill>
        <p:spPr>
          <a:xfrm>
            <a:off x="9579272" y="412005"/>
            <a:ext cx="2180402" cy="676274"/>
          </a:xfrm>
          <a:prstGeom prst="rect">
            <a:avLst/>
          </a:prstGeom>
        </p:spPr>
      </p:pic>
    </p:spTree>
    <p:extLst>
      <p:ext uri="{BB962C8B-B14F-4D97-AF65-F5344CB8AC3E}">
        <p14:creationId xmlns:p14="http://schemas.microsoft.com/office/powerpoint/2010/main" val="2790050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3"/>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9" y="1243297"/>
            <a:ext cx="6576485" cy="5202700"/>
          </a:xfrm>
        </p:spPr>
        <p:txBody>
          <a:bodyPr/>
          <a:lstStyle>
            <a:lvl1pPr>
              <a:defRPr sz="3200"/>
            </a:lvl1pPr>
            <a:lvl2pPr>
              <a:defRPr sz="2800"/>
            </a:lvl2pPr>
            <a:lvl3pPr>
              <a:defRPr sz="2397"/>
            </a:lvl3pPr>
            <a:lvl4pPr>
              <a:defRPr sz="1997"/>
            </a:lvl4pPr>
            <a:lvl5pPr>
              <a:defRPr sz="1997"/>
            </a:lvl5pPr>
            <a:lvl6pPr>
              <a:defRPr sz="1997"/>
            </a:lvl6pPr>
            <a:lvl7pPr>
              <a:defRPr sz="1997"/>
            </a:lvl7pPr>
            <a:lvl8pPr>
              <a:defRPr sz="1997"/>
            </a:lvl8pPr>
            <a:lvl9pPr>
              <a:defRPr sz="19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1" y="2057400"/>
            <a:ext cx="3932237" cy="4388596"/>
          </a:xfrm>
        </p:spPr>
        <p:txBody>
          <a:bodyPr/>
          <a:lstStyle>
            <a:lvl1pPr marL="0" indent="0">
              <a:buNone/>
              <a:defRPr sz="1600"/>
            </a:lvl1pPr>
            <a:lvl2pPr marL="457062" indent="0">
              <a:buNone/>
              <a:defRPr sz="1400"/>
            </a:lvl2pPr>
            <a:lvl3pPr marL="914127" indent="0">
              <a:buNone/>
              <a:defRPr sz="1200"/>
            </a:lvl3pPr>
            <a:lvl4pPr marL="1371187" indent="0">
              <a:buNone/>
              <a:defRPr sz="1000"/>
            </a:lvl4pPr>
            <a:lvl5pPr marL="1828251" indent="0">
              <a:buNone/>
              <a:defRPr sz="1000"/>
            </a:lvl5pPr>
            <a:lvl6pPr marL="2285313" indent="0">
              <a:buNone/>
              <a:defRPr sz="1000"/>
            </a:lvl6pPr>
            <a:lvl7pPr marL="2742378" indent="0">
              <a:buNone/>
              <a:defRPr sz="1000"/>
            </a:lvl7pPr>
            <a:lvl8pPr marL="3199440" indent="0">
              <a:buNone/>
              <a:defRPr sz="1000"/>
            </a:lvl8pPr>
            <a:lvl9pPr marL="3656503"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0E9890EF-68BD-D752-2897-12E8CA4BED17}"/>
              </a:ext>
            </a:extLst>
          </p:cNvPr>
          <p:cNvPicPr>
            <a:picLocks noChangeAspect="1"/>
          </p:cNvPicPr>
          <p:nvPr userDrawn="1"/>
        </p:nvPicPr>
        <p:blipFill>
          <a:blip r:embed="rId2"/>
          <a:stretch>
            <a:fillRect/>
          </a:stretch>
        </p:blipFill>
        <p:spPr>
          <a:xfrm>
            <a:off x="9579272" y="412005"/>
            <a:ext cx="2180402" cy="676274"/>
          </a:xfrm>
          <a:prstGeom prst="rect">
            <a:avLst/>
          </a:prstGeom>
        </p:spPr>
      </p:pic>
    </p:spTree>
    <p:extLst>
      <p:ext uri="{BB962C8B-B14F-4D97-AF65-F5344CB8AC3E}">
        <p14:creationId xmlns:p14="http://schemas.microsoft.com/office/powerpoint/2010/main" val="2792306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3"/>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0011" y="1257406"/>
            <a:ext cx="6579664" cy="4873625"/>
          </a:xfrm>
        </p:spPr>
        <p:txBody>
          <a:bodyPr anchor="t"/>
          <a:lstStyle>
            <a:lvl1pPr marL="0" indent="0">
              <a:buNone/>
              <a:defRPr sz="3200"/>
            </a:lvl1pPr>
            <a:lvl2pPr marL="457062" indent="0">
              <a:buNone/>
              <a:defRPr sz="2800"/>
            </a:lvl2pPr>
            <a:lvl3pPr marL="914127" indent="0">
              <a:buNone/>
              <a:defRPr sz="2397"/>
            </a:lvl3pPr>
            <a:lvl4pPr marL="1371187" indent="0">
              <a:buNone/>
              <a:defRPr sz="1997"/>
            </a:lvl4pPr>
            <a:lvl5pPr marL="1828251" indent="0">
              <a:buNone/>
              <a:defRPr sz="1997"/>
            </a:lvl5pPr>
            <a:lvl6pPr marL="2285313" indent="0">
              <a:buNone/>
              <a:defRPr sz="1997"/>
            </a:lvl6pPr>
            <a:lvl7pPr marL="2742378" indent="0">
              <a:buNone/>
              <a:defRPr sz="1997"/>
            </a:lvl7pPr>
            <a:lvl8pPr marL="3199440" indent="0">
              <a:buNone/>
              <a:defRPr sz="1997"/>
            </a:lvl8pPr>
            <a:lvl9pPr marL="3656503" indent="0">
              <a:buNone/>
              <a:defRPr sz="1997"/>
            </a:lvl9pPr>
          </a:lstStyle>
          <a:p>
            <a:r>
              <a:rPr lang="en-US"/>
              <a:t>Drag picture to placeholder or click icon to add</a:t>
            </a:r>
          </a:p>
        </p:txBody>
      </p:sp>
      <p:sp>
        <p:nvSpPr>
          <p:cNvPr id="4" name="Text Placeholder 3"/>
          <p:cNvSpPr>
            <a:spLocks noGrp="1"/>
          </p:cNvSpPr>
          <p:nvPr>
            <p:ph type="body" sz="half" idx="2"/>
          </p:nvPr>
        </p:nvSpPr>
        <p:spPr>
          <a:xfrm>
            <a:off x="839791" y="2057401"/>
            <a:ext cx="3932237" cy="4073632"/>
          </a:xfrm>
        </p:spPr>
        <p:txBody>
          <a:bodyPr/>
          <a:lstStyle>
            <a:lvl1pPr marL="0" indent="0">
              <a:buNone/>
              <a:defRPr sz="1600"/>
            </a:lvl1pPr>
            <a:lvl2pPr marL="457062" indent="0">
              <a:buNone/>
              <a:defRPr sz="1400"/>
            </a:lvl2pPr>
            <a:lvl3pPr marL="914127" indent="0">
              <a:buNone/>
              <a:defRPr sz="1200"/>
            </a:lvl3pPr>
            <a:lvl4pPr marL="1371187" indent="0">
              <a:buNone/>
              <a:defRPr sz="1000"/>
            </a:lvl4pPr>
            <a:lvl5pPr marL="1828251" indent="0">
              <a:buNone/>
              <a:defRPr sz="1000"/>
            </a:lvl5pPr>
            <a:lvl6pPr marL="2285313" indent="0">
              <a:buNone/>
              <a:defRPr sz="1000"/>
            </a:lvl6pPr>
            <a:lvl7pPr marL="2742378" indent="0">
              <a:buNone/>
              <a:defRPr sz="1000"/>
            </a:lvl7pPr>
            <a:lvl8pPr marL="3199440" indent="0">
              <a:buNone/>
              <a:defRPr sz="1000"/>
            </a:lvl8pPr>
            <a:lvl9pPr marL="3656503"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7A9B5C34-3073-9295-E1A4-833FC844C773}"/>
              </a:ext>
            </a:extLst>
          </p:cNvPr>
          <p:cNvPicPr>
            <a:picLocks noChangeAspect="1"/>
          </p:cNvPicPr>
          <p:nvPr userDrawn="1"/>
        </p:nvPicPr>
        <p:blipFill>
          <a:blip r:embed="rId2"/>
          <a:stretch>
            <a:fillRect/>
          </a:stretch>
        </p:blipFill>
        <p:spPr>
          <a:xfrm>
            <a:off x="9579272" y="412005"/>
            <a:ext cx="2180402" cy="676274"/>
          </a:xfrm>
          <a:prstGeom prst="rect">
            <a:avLst/>
          </a:prstGeom>
        </p:spPr>
      </p:pic>
    </p:spTree>
    <p:extLst>
      <p:ext uri="{BB962C8B-B14F-4D97-AF65-F5344CB8AC3E}">
        <p14:creationId xmlns:p14="http://schemas.microsoft.com/office/powerpoint/2010/main" val="756701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back cover">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72A4587-DBC9-4EF4-9AA9-C1C6C708EDD9}"/>
              </a:ext>
            </a:extLst>
          </p:cNvPr>
          <p:cNvSpPr/>
          <p:nvPr userDrawn="1"/>
        </p:nvSpPr>
        <p:spPr>
          <a:xfrm>
            <a:off x="0" y="4375052"/>
            <a:ext cx="12192000" cy="2482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98"/>
          </a:p>
        </p:txBody>
      </p:sp>
      <p:sp>
        <p:nvSpPr>
          <p:cNvPr id="7" name="Title 9"/>
          <p:cNvSpPr>
            <a:spLocks noGrp="1"/>
          </p:cNvSpPr>
          <p:nvPr>
            <p:ph type="title"/>
          </p:nvPr>
        </p:nvSpPr>
        <p:spPr>
          <a:xfrm>
            <a:off x="552493" y="3136468"/>
            <a:ext cx="10515600" cy="689541"/>
          </a:xfrm>
          <a:prstGeom prst="rect">
            <a:avLst/>
          </a:prstGeom>
        </p:spPr>
        <p:txBody>
          <a:bodyPr/>
          <a:lstStyle>
            <a:lvl1pPr>
              <a:defRPr sz="4000" b="1" baseline="0">
                <a:solidFill>
                  <a:srgbClr val="005EB8"/>
                </a:solidFill>
                <a:latin typeface="Arial" panose="020B0604020202020204" pitchFamily="34" charset="0"/>
                <a:cs typeface="Arial" panose="020B0604020202020204" pitchFamily="34" charset="0"/>
              </a:defRPr>
            </a:lvl1pPr>
          </a:lstStyle>
          <a:p>
            <a:endParaRPr lang="en-US"/>
          </a:p>
        </p:txBody>
      </p:sp>
      <p:sp>
        <p:nvSpPr>
          <p:cNvPr id="8" name="Subtitle 2">
            <a:extLst>
              <a:ext uri="{FF2B5EF4-FFF2-40B4-BE49-F238E27FC236}">
                <a16:creationId xmlns:a16="http://schemas.microsoft.com/office/drawing/2014/main" id="{7DDEF519-B5C3-4D9D-9D1A-61B66BCEE729}"/>
              </a:ext>
            </a:extLst>
          </p:cNvPr>
          <p:cNvSpPr txBox="1">
            <a:spLocks/>
          </p:cNvSpPr>
          <p:nvPr userDrawn="1"/>
        </p:nvSpPr>
        <p:spPr>
          <a:xfrm>
            <a:off x="552493" y="5525072"/>
            <a:ext cx="9144000" cy="47324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baseline="0">
                <a:solidFill>
                  <a:srgbClr val="005EB8"/>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398"/>
          </a:p>
        </p:txBody>
      </p:sp>
      <p:sp>
        <p:nvSpPr>
          <p:cNvPr id="9" name="Subtitle 2">
            <a:extLst>
              <a:ext uri="{FF2B5EF4-FFF2-40B4-BE49-F238E27FC236}">
                <a16:creationId xmlns:a16="http://schemas.microsoft.com/office/drawing/2014/main" id="{19B447A1-F54D-4583-9880-FD79304802E8}"/>
              </a:ext>
            </a:extLst>
          </p:cNvPr>
          <p:cNvSpPr txBox="1">
            <a:spLocks/>
          </p:cNvSpPr>
          <p:nvPr userDrawn="1"/>
        </p:nvSpPr>
        <p:spPr>
          <a:xfrm>
            <a:off x="552493" y="6082807"/>
            <a:ext cx="9144000" cy="47324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baseline="0">
                <a:solidFill>
                  <a:srgbClr val="005EB8"/>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398"/>
          </a:p>
        </p:txBody>
      </p:sp>
      <p:pic>
        <p:nvPicPr>
          <p:cNvPr id="2" name="Picture 1">
            <a:extLst>
              <a:ext uri="{FF2B5EF4-FFF2-40B4-BE49-F238E27FC236}">
                <a16:creationId xmlns:a16="http://schemas.microsoft.com/office/drawing/2014/main" id="{BA0FDCDF-FB1A-86AB-E38C-B5CFF0317191}"/>
              </a:ext>
            </a:extLst>
          </p:cNvPr>
          <p:cNvPicPr>
            <a:picLocks noChangeAspect="1"/>
          </p:cNvPicPr>
          <p:nvPr userDrawn="1"/>
        </p:nvPicPr>
        <p:blipFill>
          <a:blip r:embed="rId2"/>
          <a:stretch>
            <a:fillRect/>
          </a:stretch>
        </p:blipFill>
        <p:spPr>
          <a:xfrm>
            <a:off x="9579272" y="412005"/>
            <a:ext cx="2180402" cy="676274"/>
          </a:xfrm>
          <a:prstGeom prst="rect">
            <a:avLst/>
          </a:prstGeom>
        </p:spPr>
      </p:pic>
    </p:spTree>
    <p:extLst>
      <p:ext uri="{BB962C8B-B14F-4D97-AF65-F5344CB8AC3E}">
        <p14:creationId xmlns:p14="http://schemas.microsoft.com/office/powerpoint/2010/main" val="2323965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43056" y="1502359"/>
            <a:ext cx="10316899" cy="4725913"/>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43056" y="520002"/>
            <a:ext cx="8756073" cy="454854"/>
          </a:xfrm>
          <a:prstGeom prst="rect">
            <a:avLst/>
          </a:prstGeom>
        </p:spPr>
        <p:txBody>
          <a:bodyPr/>
          <a:lstStyle>
            <a:lvl1pPr>
              <a:defRPr sz="2399" b="1">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20" y="6372538"/>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CAF24A0-DCA8-44EA-AC47-6BBB1594DD60}"/>
              </a:ext>
            </a:extLst>
          </p:cNvPr>
          <p:cNvSpPr/>
          <p:nvPr userDrawn="1"/>
        </p:nvSpPr>
        <p:spPr>
          <a:xfrm>
            <a:off x="0" y="0"/>
            <a:ext cx="264695"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Content Placeholder 9">
            <a:extLst>
              <a:ext uri="{FF2B5EF4-FFF2-40B4-BE49-F238E27FC236}">
                <a16:creationId xmlns:a16="http://schemas.microsoft.com/office/drawing/2014/main" id="{E5F1B13C-47D2-43EB-9BCF-903472A7AF32}"/>
              </a:ext>
            </a:extLst>
          </p:cNvPr>
          <p:cNvSpPr>
            <a:spLocks noGrp="1"/>
          </p:cNvSpPr>
          <p:nvPr>
            <p:ph sz="quarter" idx="11"/>
          </p:nvPr>
        </p:nvSpPr>
        <p:spPr>
          <a:xfrm>
            <a:off x="643055" y="980346"/>
            <a:ext cx="10316899" cy="361387"/>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endParaRPr lang="en-GB"/>
          </a:p>
        </p:txBody>
      </p:sp>
    </p:spTree>
    <p:extLst>
      <p:ext uri="{BB962C8B-B14F-4D97-AF65-F5344CB8AC3E}">
        <p14:creationId xmlns:p14="http://schemas.microsoft.com/office/powerpoint/2010/main" val="22372865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67D8-C4BD-BD9C-597F-F47AF400F3CC}"/>
              </a:ext>
            </a:extLst>
          </p:cNvPr>
          <p:cNvSpPr>
            <a:spLocks noGrp="1"/>
          </p:cNvSpPr>
          <p:nvPr>
            <p:ph type="title" hasCustomPrompt="1"/>
          </p:nvPr>
        </p:nvSpPr>
        <p:spPr>
          <a:xfrm>
            <a:off x="521208" y="701294"/>
            <a:ext cx="11160000" cy="557784"/>
          </a:xfrm>
        </p:spPr>
        <p:txBody>
          <a:bodyPr>
            <a:noAutofit/>
          </a:bodyPr>
          <a:lstStyle>
            <a:lvl1pPr>
              <a:defRPr/>
            </a:lvl1pPr>
          </a:lstStyle>
          <a:p>
            <a:r>
              <a:rPr lang="en-US"/>
              <a:t>Click to edit slide title</a:t>
            </a:r>
          </a:p>
        </p:txBody>
      </p:sp>
      <p:sp>
        <p:nvSpPr>
          <p:cNvPr id="26" name="Text Placeholder 25">
            <a:extLst>
              <a:ext uri="{FF2B5EF4-FFF2-40B4-BE49-F238E27FC236}">
                <a16:creationId xmlns:a16="http://schemas.microsoft.com/office/drawing/2014/main" id="{BAED64EE-295D-2AB6-1B83-7AA1B755B097}"/>
              </a:ext>
            </a:extLst>
          </p:cNvPr>
          <p:cNvSpPr>
            <a:spLocks noGrp="1"/>
          </p:cNvSpPr>
          <p:nvPr>
            <p:ph type="body" sz="quarter" idx="13" hasCustomPrompt="1"/>
          </p:nvPr>
        </p:nvSpPr>
        <p:spPr>
          <a:xfrm>
            <a:off x="521208" y="329184"/>
            <a:ext cx="11160000" cy="192024"/>
          </a:xfrm>
        </p:spPr>
        <p:txBody>
          <a:bodyPr/>
          <a:lstStyle>
            <a:lvl1pPr>
              <a:defRPr sz="1200" b="1">
                <a:solidFill>
                  <a:schemeClr val="bg1">
                    <a:lumMod val="65000"/>
                  </a:schemeClr>
                </a:solidFill>
              </a:defRPr>
            </a:lvl1pPr>
          </a:lstStyle>
          <a:p>
            <a:pPr lvl="0"/>
            <a:r>
              <a:rPr lang="en-US"/>
              <a:t>[Function name]</a:t>
            </a:r>
          </a:p>
        </p:txBody>
      </p:sp>
      <p:sp>
        <p:nvSpPr>
          <p:cNvPr id="3" name="TextBox 2">
            <a:extLst>
              <a:ext uri="{FF2B5EF4-FFF2-40B4-BE49-F238E27FC236}">
                <a16:creationId xmlns:a16="http://schemas.microsoft.com/office/drawing/2014/main" id="{6249F096-22EB-2470-115E-61D249C47086}"/>
              </a:ext>
            </a:extLst>
          </p:cNvPr>
          <p:cNvSpPr txBox="1"/>
          <p:nvPr userDrawn="1"/>
        </p:nvSpPr>
        <p:spPr>
          <a:xfrm>
            <a:off x="5899404" y="6458776"/>
            <a:ext cx="393192" cy="191524"/>
          </a:xfrm>
          <a:prstGeom prst="rect">
            <a:avLst/>
          </a:prstGeom>
          <a:noFill/>
        </p:spPr>
        <p:txBody>
          <a:bodyPr wrap="square" lIns="0" tIns="0" rIns="0" bIns="0" rtlCol="0" anchor="ctr">
            <a:noAutofit/>
          </a:bodyPr>
          <a:lstStyle/>
          <a:p>
            <a:pPr algn="ctr"/>
            <a:fld id="{856ADB9C-8CC2-6D40-B5DB-9566535C27ED}" type="slidenum">
              <a:rPr lang="en-US" sz="1000" smtClean="0">
                <a:solidFill>
                  <a:schemeClr val="accent2"/>
                </a:solidFill>
              </a:rPr>
              <a:pPr algn="ctr"/>
              <a:t>‹#›</a:t>
            </a:fld>
            <a:endParaRPr lang="en-US" sz="1000">
              <a:solidFill>
                <a:schemeClr val="accent2"/>
              </a:solidFill>
            </a:endParaRPr>
          </a:p>
        </p:txBody>
      </p:sp>
      <p:pic>
        <p:nvPicPr>
          <p:cNvPr id="4" name="Picture 3">
            <a:extLst>
              <a:ext uri="{FF2B5EF4-FFF2-40B4-BE49-F238E27FC236}">
                <a16:creationId xmlns:a16="http://schemas.microsoft.com/office/drawing/2014/main" id="{2D760F1F-FAD4-E6B5-1C8A-077CA0ED73DE}"/>
              </a:ext>
            </a:extLst>
          </p:cNvPr>
          <p:cNvPicPr>
            <a:picLocks noChangeAspect="1"/>
          </p:cNvPicPr>
          <p:nvPr userDrawn="1"/>
        </p:nvPicPr>
        <p:blipFill>
          <a:blip r:embed="rId2"/>
          <a:stretch>
            <a:fillRect/>
          </a:stretch>
        </p:blipFill>
        <p:spPr>
          <a:xfrm>
            <a:off x="10040147" y="70802"/>
            <a:ext cx="2049936" cy="627697"/>
          </a:xfrm>
          <a:prstGeom prst="rect">
            <a:avLst/>
          </a:prstGeom>
        </p:spPr>
      </p:pic>
      <p:pic>
        <p:nvPicPr>
          <p:cNvPr id="5" name="Picture 4">
            <a:extLst>
              <a:ext uri="{FF2B5EF4-FFF2-40B4-BE49-F238E27FC236}">
                <a16:creationId xmlns:a16="http://schemas.microsoft.com/office/drawing/2014/main" id="{D14B5CAF-4258-55F8-A570-04CBEABE1868}"/>
              </a:ext>
            </a:extLst>
          </p:cNvPr>
          <p:cNvPicPr>
            <a:picLocks noChangeAspect="1"/>
          </p:cNvPicPr>
          <p:nvPr userDrawn="1"/>
        </p:nvPicPr>
        <p:blipFill rotWithShape="1">
          <a:blip r:embed="rId3">
            <a:alphaModFix amt="10000"/>
          </a:blip>
          <a:srcRect r="67429" b="18844"/>
          <a:stretch/>
        </p:blipFill>
        <p:spPr>
          <a:xfrm>
            <a:off x="9872546" y="1201058"/>
            <a:ext cx="2319454" cy="5656943"/>
          </a:xfrm>
          <a:prstGeom prst="rect">
            <a:avLst/>
          </a:prstGeom>
        </p:spPr>
      </p:pic>
    </p:spTree>
    <p:extLst>
      <p:ext uri="{BB962C8B-B14F-4D97-AF65-F5344CB8AC3E}">
        <p14:creationId xmlns:p14="http://schemas.microsoft.com/office/powerpoint/2010/main" val="3095340260"/>
      </p:ext>
    </p:extLst>
  </p:cSld>
  <p:clrMapOvr>
    <a:masterClrMapping/>
  </p:clrMapOvr>
  <p:extLst>
    <p:ext uri="{DCECCB84-F9BA-43D5-87BE-67443E8EF086}">
      <p15:sldGuideLst xmlns:p15="http://schemas.microsoft.com/office/powerpoint/2012/main">
        <p15:guide id="1" pos="3726">
          <p15:clr>
            <a:srgbClr val="FBAE40"/>
          </p15:clr>
        </p15:guide>
        <p15:guide id="2" pos="3840">
          <p15:clr>
            <a:srgbClr val="FBAE40"/>
          </p15:clr>
        </p15:guide>
        <p15:guide id="3" pos="3954">
          <p15:clr>
            <a:srgbClr val="FBAE40"/>
          </p15:clr>
        </p15:guide>
        <p15:guide id="4" orient="horz" pos="2500">
          <p15:clr>
            <a:srgbClr val="FBAE40"/>
          </p15:clr>
        </p15:guide>
        <p15:guide id="5" orient="horz" pos="238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67D8-C4BD-BD9C-597F-F47AF400F3CC}"/>
              </a:ext>
            </a:extLst>
          </p:cNvPr>
          <p:cNvSpPr>
            <a:spLocks noGrp="1"/>
          </p:cNvSpPr>
          <p:nvPr>
            <p:ph type="title" hasCustomPrompt="1"/>
          </p:nvPr>
        </p:nvSpPr>
        <p:spPr>
          <a:xfrm>
            <a:off x="521208" y="701294"/>
            <a:ext cx="11160000" cy="557784"/>
          </a:xfrm>
        </p:spPr>
        <p:txBody>
          <a:bodyPr>
            <a:noAutofit/>
          </a:bodyPr>
          <a:lstStyle>
            <a:lvl1pPr>
              <a:defRPr/>
            </a:lvl1pPr>
          </a:lstStyle>
          <a:p>
            <a:r>
              <a:rPr lang="en-US"/>
              <a:t>Click to edit slide title</a:t>
            </a:r>
          </a:p>
        </p:txBody>
      </p:sp>
      <p:sp>
        <p:nvSpPr>
          <p:cNvPr id="26" name="Text Placeholder 25">
            <a:extLst>
              <a:ext uri="{FF2B5EF4-FFF2-40B4-BE49-F238E27FC236}">
                <a16:creationId xmlns:a16="http://schemas.microsoft.com/office/drawing/2014/main" id="{BAED64EE-295D-2AB6-1B83-7AA1B755B097}"/>
              </a:ext>
            </a:extLst>
          </p:cNvPr>
          <p:cNvSpPr>
            <a:spLocks noGrp="1"/>
          </p:cNvSpPr>
          <p:nvPr>
            <p:ph type="body" sz="quarter" idx="13" hasCustomPrompt="1"/>
          </p:nvPr>
        </p:nvSpPr>
        <p:spPr>
          <a:xfrm>
            <a:off x="521208" y="329184"/>
            <a:ext cx="11160000" cy="192024"/>
          </a:xfrm>
        </p:spPr>
        <p:txBody>
          <a:bodyPr/>
          <a:lstStyle>
            <a:lvl1pPr>
              <a:defRPr sz="1200" b="1">
                <a:solidFill>
                  <a:schemeClr val="bg1">
                    <a:lumMod val="65000"/>
                  </a:schemeClr>
                </a:solidFill>
              </a:defRPr>
            </a:lvl1pPr>
          </a:lstStyle>
          <a:p>
            <a:pPr lvl="0"/>
            <a:r>
              <a:rPr lang="en-US"/>
              <a:t>[Function name]</a:t>
            </a:r>
          </a:p>
        </p:txBody>
      </p:sp>
      <p:sp>
        <p:nvSpPr>
          <p:cNvPr id="3" name="TextBox 2">
            <a:extLst>
              <a:ext uri="{FF2B5EF4-FFF2-40B4-BE49-F238E27FC236}">
                <a16:creationId xmlns:a16="http://schemas.microsoft.com/office/drawing/2014/main" id="{6249F096-22EB-2470-115E-61D249C47086}"/>
              </a:ext>
            </a:extLst>
          </p:cNvPr>
          <p:cNvSpPr txBox="1"/>
          <p:nvPr userDrawn="1"/>
        </p:nvSpPr>
        <p:spPr>
          <a:xfrm>
            <a:off x="5899404" y="6458776"/>
            <a:ext cx="393192" cy="191524"/>
          </a:xfrm>
          <a:prstGeom prst="rect">
            <a:avLst/>
          </a:prstGeom>
          <a:noFill/>
        </p:spPr>
        <p:txBody>
          <a:bodyPr wrap="square" lIns="0" tIns="0" rIns="0" bIns="0" rtlCol="0" anchor="ctr">
            <a:noAutofit/>
          </a:bodyPr>
          <a:lstStyle/>
          <a:p>
            <a:pPr algn="ctr"/>
            <a:fld id="{856ADB9C-8CC2-6D40-B5DB-9566535C27ED}" type="slidenum">
              <a:rPr lang="en-US" sz="1000" smtClean="0">
                <a:solidFill>
                  <a:schemeClr val="accent2"/>
                </a:solidFill>
              </a:rPr>
              <a:pPr algn="ctr"/>
              <a:t>‹#›</a:t>
            </a:fld>
            <a:endParaRPr lang="en-US" sz="1000">
              <a:solidFill>
                <a:schemeClr val="accent2"/>
              </a:solidFill>
            </a:endParaRPr>
          </a:p>
        </p:txBody>
      </p:sp>
      <p:pic>
        <p:nvPicPr>
          <p:cNvPr id="4" name="Picture 3">
            <a:extLst>
              <a:ext uri="{FF2B5EF4-FFF2-40B4-BE49-F238E27FC236}">
                <a16:creationId xmlns:a16="http://schemas.microsoft.com/office/drawing/2014/main" id="{2D760F1F-FAD4-E6B5-1C8A-077CA0ED73DE}"/>
              </a:ext>
            </a:extLst>
          </p:cNvPr>
          <p:cNvPicPr>
            <a:picLocks noChangeAspect="1"/>
          </p:cNvPicPr>
          <p:nvPr userDrawn="1"/>
        </p:nvPicPr>
        <p:blipFill>
          <a:blip r:embed="rId2"/>
          <a:stretch>
            <a:fillRect/>
          </a:stretch>
        </p:blipFill>
        <p:spPr>
          <a:xfrm>
            <a:off x="10040147" y="70802"/>
            <a:ext cx="2049936" cy="627697"/>
          </a:xfrm>
          <a:prstGeom prst="rect">
            <a:avLst/>
          </a:prstGeom>
        </p:spPr>
      </p:pic>
      <p:pic>
        <p:nvPicPr>
          <p:cNvPr id="5" name="Picture 4">
            <a:extLst>
              <a:ext uri="{FF2B5EF4-FFF2-40B4-BE49-F238E27FC236}">
                <a16:creationId xmlns:a16="http://schemas.microsoft.com/office/drawing/2014/main" id="{D14B5CAF-4258-55F8-A570-04CBEABE1868}"/>
              </a:ext>
            </a:extLst>
          </p:cNvPr>
          <p:cNvPicPr>
            <a:picLocks noChangeAspect="1"/>
          </p:cNvPicPr>
          <p:nvPr userDrawn="1"/>
        </p:nvPicPr>
        <p:blipFill rotWithShape="1">
          <a:blip r:embed="rId3">
            <a:alphaModFix amt="10000"/>
          </a:blip>
          <a:srcRect r="67429" b="18844"/>
          <a:stretch/>
        </p:blipFill>
        <p:spPr>
          <a:xfrm>
            <a:off x="9872546" y="1201058"/>
            <a:ext cx="2319454" cy="5656943"/>
          </a:xfrm>
          <a:prstGeom prst="rect">
            <a:avLst/>
          </a:prstGeom>
        </p:spPr>
      </p:pic>
    </p:spTree>
    <p:extLst>
      <p:ext uri="{BB962C8B-B14F-4D97-AF65-F5344CB8AC3E}">
        <p14:creationId xmlns:p14="http://schemas.microsoft.com/office/powerpoint/2010/main" val="56587928"/>
      </p:ext>
    </p:extLst>
  </p:cSld>
  <p:clrMapOvr>
    <a:masterClrMapping/>
  </p:clrMapOvr>
  <p:extLst>
    <p:ext uri="{DCECCB84-F9BA-43D5-87BE-67443E8EF086}">
      <p15:sldGuideLst xmlns:p15="http://schemas.microsoft.com/office/powerpoint/2012/main">
        <p15:guide id="1" pos="3726">
          <p15:clr>
            <a:srgbClr val="FBAE40"/>
          </p15:clr>
        </p15:guide>
        <p15:guide id="2" pos="3840">
          <p15:clr>
            <a:srgbClr val="FBAE40"/>
          </p15:clr>
        </p15:guide>
        <p15:guide id="3" pos="3954">
          <p15:clr>
            <a:srgbClr val="FBAE40"/>
          </p15:clr>
        </p15:guide>
        <p15:guide id="4" orient="horz" pos="2500">
          <p15:clr>
            <a:srgbClr val="FBAE40"/>
          </p15:clr>
        </p15:guide>
        <p15:guide id="5" orient="horz" pos="238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296CA53-152F-184C-C0F3-BF845805F717}"/>
              </a:ext>
            </a:extLst>
          </p:cNvPr>
          <p:cNvPicPr>
            <a:picLocks noChangeAspect="1"/>
          </p:cNvPicPr>
          <p:nvPr userDrawn="1"/>
        </p:nvPicPr>
        <p:blipFill rotWithShape="1">
          <a:blip r:embed="rId2"/>
          <a:srcRect l="14760" t="5013" r="30988" b="5013"/>
          <a:stretch/>
        </p:blipFill>
        <p:spPr>
          <a:xfrm>
            <a:off x="517525" y="914401"/>
            <a:ext cx="5391150" cy="5029200"/>
          </a:xfrm>
          <a:prstGeom prst="round2DiagRect">
            <a:avLst>
              <a:gd name="adj1" fmla="val 16189"/>
              <a:gd name="adj2" fmla="val 0"/>
            </a:avLst>
          </a:prstGeom>
          <a:ln w="88900" cap="sq">
            <a:noFill/>
            <a:miter lim="800000"/>
          </a:ln>
          <a:effectLst/>
        </p:spPr>
      </p:pic>
      <p:sp>
        <p:nvSpPr>
          <p:cNvPr id="2" name="Title 1">
            <a:extLst>
              <a:ext uri="{FF2B5EF4-FFF2-40B4-BE49-F238E27FC236}">
                <a16:creationId xmlns:a16="http://schemas.microsoft.com/office/drawing/2014/main" id="{7B214FB8-FFF4-3FB6-D0B5-2ECF1CC31CEF}"/>
              </a:ext>
            </a:extLst>
          </p:cNvPr>
          <p:cNvSpPr>
            <a:spLocks noGrp="1"/>
          </p:cNvSpPr>
          <p:nvPr>
            <p:ph type="ctrTitle" hasCustomPrompt="1"/>
          </p:nvPr>
        </p:nvSpPr>
        <p:spPr>
          <a:xfrm>
            <a:off x="1006475" y="1399033"/>
            <a:ext cx="4009898" cy="1436658"/>
          </a:xfrm>
        </p:spPr>
        <p:txBody>
          <a:bodyPr anchor="t"/>
          <a:lstStyle>
            <a:lvl1pPr algn="l">
              <a:lnSpc>
                <a:spcPct val="85000"/>
              </a:lnSpc>
              <a:defRPr sz="4800" b="1" i="0">
                <a:solidFill>
                  <a:schemeClr val="accent1"/>
                </a:solidFill>
                <a:latin typeface="Cambria" panose="02040503050406030204" pitchFamily="18" charset="0"/>
              </a:defRPr>
            </a:lvl1pPr>
          </a:lstStyle>
          <a:p>
            <a:r>
              <a:rPr lang="en-US"/>
              <a:t>Table of contents</a:t>
            </a:r>
          </a:p>
        </p:txBody>
      </p:sp>
    </p:spTree>
    <p:extLst>
      <p:ext uri="{BB962C8B-B14F-4D97-AF65-F5344CB8AC3E}">
        <p14:creationId xmlns:p14="http://schemas.microsoft.com/office/powerpoint/2010/main" val="1387262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Table of Contents">
    <p:bg>
      <p:bgPr>
        <a:solidFill>
          <a:schemeClr val="accent1"/>
        </a:solidFill>
        <a:effectLst/>
      </p:bgPr>
    </p:bg>
    <p:spTree>
      <p:nvGrpSpPr>
        <p:cNvPr id="1" name=""/>
        <p:cNvGrpSpPr/>
        <p:nvPr/>
      </p:nvGrpSpPr>
      <p:grpSpPr>
        <a:xfrm>
          <a:off x="0" y="0"/>
          <a:ext cx="0" cy="0"/>
          <a:chOff x="0" y="0"/>
          <a:chExt cx="0" cy="0"/>
        </a:xfrm>
      </p:grpSpPr>
      <p:pic>
        <p:nvPicPr>
          <p:cNvPr id="4" name="Picture Placeholder 4">
            <a:extLst>
              <a:ext uri="{FF2B5EF4-FFF2-40B4-BE49-F238E27FC236}">
                <a16:creationId xmlns:a16="http://schemas.microsoft.com/office/drawing/2014/main" id="{8333250E-CD0C-D1F4-21BE-5CF745476EE9}"/>
              </a:ext>
            </a:extLst>
          </p:cNvPr>
          <p:cNvPicPr>
            <a:picLocks noChangeAspect="1"/>
          </p:cNvPicPr>
          <p:nvPr userDrawn="1"/>
        </p:nvPicPr>
        <p:blipFill rotWithShape="1">
          <a:blip r:embed="rId2"/>
          <a:srcRect l="14760" t="5013" r="30988" b="5013"/>
          <a:stretch/>
        </p:blipFill>
        <p:spPr>
          <a:xfrm>
            <a:off x="517525" y="914401"/>
            <a:ext cx="5391150" cy="5029200"/>
          </a:xfrm>
          <a:prstGeom prst="round2DiagRect">
            <a:avLst>
              <a:gd name="adj1" fmla="val 16189"/>
              <a:gd name="adj2" fmla="val 0"/>
            </a:avLst>
          </a:prstGeom>
          <a:ln w="88900" cap="sq">
            <a:noFill/>
            <a:miter lim="800000"/>
          </a:ln>
          <a:effectLst/>
        </p:spPr>
      </p:pic>
      <p:sp>
        <p:nvSpPr>
          <p:cNvPr id="2" name="Title 1">
            <a:extLst>
              <a:ext uri="{FF2B5EF4-FFF2-40B4-BE49-F238E27FC236}">
                <a16:creationId xmlns:a16="http://schemas.microsoft.com/office/drawing/2014/main" id="{7B214FB8-FFF4-3FB6-D0B5-2ECF1CC31CEF}"/>
              </a:ext>
            </a:extLst>
          </p:cNvPr>
          <p:cNvSpPr>
            <a:spLocks noGrp="1"/>
          </p:cNvSpPr>
          <p:nvPr>
            <p:ph type="ctrTitle" hasCustomPrompt="1"/>
          </p:nvPr>
        </p:nvSpPr>
        <p:spPr>
          <a:xfrm>
            <a:off x="1006475" y="1403351"/>
            <a:ext cx="4009898" cy="1436658"/>
          </a:xfrm>
        </p:spPr>
        <p:txBody>
          <a:bodyPr anchor="t"/>
          <a:lstStyle>
            <a:lvl1pPr algn="l">
              <a:lnSpc>
                <a:spcPct val="85000"/>
              </a:lnSpc>
              <a:defRPr sz="4800" b="1" i="0">
                <a:solidFill>
                  <a:schemeClr val="accent1"/>
                </a:solidFill>
                <a:latin typeface="Cambria" panose="02040503050406030204" pitchFamily="18" charset="0"/>
              </a:defRPr>
            </a:lvl1pPr>
          </a:lstStyle>
          <a:p>
            <a:r>
              <a:rPr lang="en-US"/>
              <a:t>Table of contents</a:t>
            </a:r>
          </a:p>
        </p:txBody>
      </p:sp>
    </p:spTree>
    <p:extLst>
      <p:ext uri="{BB962C8B-B14F-4D97-AF65-F5344CB8AC3E}">
        <p14:creationId xmlns:p14="http://schemas.microsoft.com/office/powerpoint/2010/main" val="1172843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67D8-C4BD-BD9C-597F-F47AF400F3CC}"/>
              </a:ext>
            </a:extLst>
          </p:cNvPr>
          <p:cNvSpPr>
            <a:spLocks noGrp="1"/>
          </p:cNvSpPr>
          <p:nvPr>
            <p:ph type="title" hasCustomPrompt="1"/>
          </p:nvPr>
        </p:nvSpPr>
        <p:spPr>
          <a:xfrm>
            <a:off x="517525" y="2936733"/>
            <a:ext cx="4580555" cy="1329595"/>
          </a:xfrm>
        </p:spPr>
        <p:txBody>
          <a:bodyPr vert="horz" lIns="0" tIns="0" rIns="0" bIns="0" rtlCol="0" anchor="t">
            <a:noAutofit/>
          </a:bodyPr>
          <a:lstStyle>
            <a:lvl1pPr>
              <a:lnSpc>
                <a:spcPct val="85000"/>
              </a:lnSpc>
              <a:defRPr lang="en-US" sz="4800" b="1" i="0" kern="1200" dirty="0">
                <a:solidFill>
                  <a:schemeClr val="accent1"/>
                </a:solidFill>
                <a:latin typeface="+mj-lt"/>
                <a:ea typeface="+mj-ea"/>
                <a:cs typeface="+mj-cs"/>
              </a:defRPr>
            </a:lvl1pPr>
          </a:lstStyle>
          <a:p>
            <a:pPr lvl="0"/>
            <a:r>
              <a:rPr lang="en-US"/>
              <a:t>Section name</a:t>
            </a:r>
          </a:p>
        </p:txBody>
      </p:sp>
      <p:sp>
        <p:nvSpPr>
          <p:cNvPr id="10" name="Text Placeholder 3">
            <a:extLst>
              <a:ext uri="{FF2B5EF4-FFF2-40B4-BE49-F238E27FC236}">
                <a16:creationId xmlns:a16="http://schemas.microsoft.com/office/drawing/2014/main" id="{935D12A4-DEC3-6376-E7C1-1E02535B9FAC}"/>
              </a:ext>
            </a:extLst>
          </p:cNvPr>
          <p:cNvSpPr>
            <a:spLocks noGrp="1"/>
          </p:cNvSpPr>
          <p:nvPr>
            <p:ph type="body" sz="quarter" idx="13" hasCustomPrompt="1"/>
          </p:nvPr>
        </p:nvSpPr>
        <p:spPr>
          <a:xfrm>
            <a:off x="517525" y="2507885"/>
            <a:ext cx="2701586" cy="403225"/>
          </a:xfrm>
        </p:spPr>
        <p:txBody>
          <a:bodyPr anchor="ctr"/>
          <a:lstStyle>
            <a:lvl1pPr>
              <a:defRPr lang="en-US" sz="1600" b="1" kern="1200" dirty="0">
                <a:gradFill>
                  <a:gsLst>
                    <a:gs pos="0">
                      <a:schemeClr val="accent2"/>
                    </a:gs>
                    <a:gs pos="48000">
                      <a:srgbClr val="1D76D8"/>
                    </a:gs>
                    <a:gs pos="100000">
                      <a:srgbClr val="585EE9"/>
                    </a:gs>
                  </a:gsLst>
                  <a:lin ang="0" scaled="0"/>
                </a:gradFill>
                <a:latin typeface="+mn-lt"/>
                <a:ea typeface="+mn-ea"/>
                <a:cs typeface="+mn-cs"/>
              </a:defRPr>
            </a:lvl1pPr>
          </a:lstStyle>
          <a:p>
            <a:pPr lvl="0"/>
            <a:r>
              <a:rPr lang="en-US"/>
              <a:t>Section 00</a:t>
            </a:r>
          </a:p>
        </p:txBody>
      </p:sp>
      <p:pic>
        <p:nvPicPr>
          <p:cNvPr id="4" name="Picture 3">
            <a:extLst>
              <a:ext uri="{FF2B5EF4-FFF2-40B4-BE49-F238E27FC236}">
                <a16:creationId xmlns:a16="http://schemas.microsoft.com/office/drawing/2014/main" id="{13663A94-2ADB-3DAE-1512-10418396E56E}"/>
              </a:ext>
            </a:extLst>
          </p:cNvPr>
          <p:cNvPicPr>
            <a:picLocks noChangeAspect="1"/>
          </p:cNvPicPr>
          <p:nvPr userDrawn="1"/>
        </p:nvPicPr>
        <p:blipFill>
          <a:blip r:embed="rId2"/>
          <a:stretch>
            <a:fillRect/>
          </a:stretch>
        </p:blipFill>
        <p:spPr>
          <a:xfrm>
            <a:off x="10040147" y="70802"/>
            <a:ext cx="2049936" cy="627697"/>
          </a:xfrm>
          <a:prstGeom prst="rect">
            <a:avLst/>
          </a:prstGeom>
        </p:spPr>
      </p:pic>
      <p:pic>
        <p:nvPicPr>
          <p:cNvPr id="5" name="Picture 4">
            <a:extLst>
              <a:ext uri="{FF2B5EF4-FFF2-40B4-BE49-F238E27FC236}">
                <a16:creationId xmlns:a16="http://schemas.microsoft.com/office/drawing/2014/main" id="{A6FFE2D1-9262-7344-9E59-3CDA7B58931C}"/>
              </a:ext>
            </a:extLst>
          </p:cNvPr>
          <p:cNvPicPr>
            <a:picLocks noChangeAspect="1"/>
          </p:cNvPicPr>
          <p:nvPr userDrawn="1"/>
        </p:nvPicPr>
        <p:blipFill rotWithShape="1">
          <a:blip r:embed="rId3"/>
          <a:srcRect r="32970" b="40727"/>
          <a:stretch/>
        </p:blipFill>
        <p:spPr>
          <a:xfrm>
            <a:off x="7607434" y="2889850"/>
            <a:ext cx="4584567" cy="3968151"/>
          </a:xfrm>
          <a:prstGeom prst="rect">
            <a:avLst/>
          </a:prstGeom>
        </p:spPr>
      </p:pic>
    </p:spTree>
    <p:extLst>
      <p:ext uri="{BB962C8B-B14F-4D97-AF65-F5344CB8AC3E}">
        <p14:creationId xmlns:p14="http://schemas.microsoft.com/office/powerpoint/2010/main" val="793168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ub 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6F5C34-6B84-18C9-DDF7-8E045BC2A187}"/>
              </a:ext>
            </a:extLst>
          </p:cNvPr>
          <p:cNvSpPr/>
          <p:nvPr userDrawn="1"/>
        </p:nvSpPr>
        <p:spPr>
          <a:xfrm>
            <a:off x="1" y="0"/>
            <a:ext cx="421778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99"/>
          </a:p>
        </p:txBody>
      </p:sp>
      <p:sp>
        <p:nvSpPr>
          <p:cNvPr id="2" name="Title 1">
            <a:extLst>
              <a:ext uri="{FF2B5EF4-FFF2-40B4-BE49-F238E27FC236}">
                <a16:creationId xmlns:a16="http://schemas.microsoft.com/office/drawing/2014/main" id="{B73D67D8-C4BD-BD9C-597F-F47AF400F3CC}"/>
              </a:ext>
            </a:extLst>
          </p:cNvPr>
          <p:cNvSpPr>
            <a:spLocks noGrp="1"/>
          </p:cNvSpPr>
          <p:nvPr>
            <p:ph type="title" hasCustomPrompt="1"/>
          </p:nvPr>
        </p:nvSpPr>
        <p:spPr>
          <a:xfrm>
            <a:off x="6154327" y="2946565"/>
            <a:ext cx="5498174" cy="1329595"/>
          </a:xfrm>
        </p:spPr>
        <p:txBody>
          <a:bodyPr vert="horz" lIns="0" tIns="0" rIns="0" bIns="0" rtlCol="0" anchor="t">
            <a:noAutofit/>
          </a:bodyPr>
          <a:lstStyle>
            <a:lvl1pPr>
              <a:lnSpc>
                <a:spcPct val="85000"/>
              </a:lnSpc>
              <a:defRPr lang="en-US" sz="4800" b="1" i="0" kern="1200" dirty="0">
                <a:solidFill>
                  <a:schemeClr val="accent1"/>
                </a:solidFill>
                <a:latin typeface="Cambria" panose="02040503050406030204" pitchFamily="18" charset="0"/>
                <a:ea typeface="+mj-ea"/>
                <a:cs typeface="+mj-cs"/>
              </a:defRPr>
            </a:lvl1pPr>
          </a:lstStyle>
          <a:p>
            <a:pPr lvl="0"/>
            <a:r>
              <a:rPr lang="en-US"/>
              <a:t>Sub-section name</a:t>
            </a:r>
          </a:p>
        </p:txBody>
      </p:sp>
      <p:sp>
        <p:nvSpPr>
          <p:cNvPr id="10" name="Text Placeholder 3">
            <a:extLst>
              <a:ext uri="{FF2B5EF4-FFF2-40B4-BE49-F238E27FC236}">
                <a16:creationId xmlns:a16="http://schemas.microsoft.com/office/drawing/2014/main" id="{935D12A4-DEC3-6376-E7C1-1E02535B9FAC}"/>
              </a:ext>
            </a:extLst>
          </p:cNvPr>
          <p:cNvSpPr>
            <a:spLocks noGrp="1"/>
          </p:cNvSpPr>
          <p:nvPr>
            <p:ph type="body" sz="quarter" idx="13" hasCustomPrompt="1"/>
          </p:nvPr>
        </p:nvSpPr>
        <p:spPr>
          <a:xfrm>
            <a:off x="6154328" y="2517718"/>
            <a:ext cx="2701691" cy="403225"/>
          </a:xfrm>
        </p:spPr>
        <p:txBody>
          <a:bodyPr anchor="ctr"/>
          <a:lstStyle>
            <a:lvl1pPr>
              <a:defRPr lang="en-US" sz="1600" b="1" kern="1200" dirty="0">
                <a:gradFill>
                  <a:gsLst>
                    <a:gs pos="0">
                      <a:schemeClr val="accent2"/>
                    </a:gs>
                    <a:gs pos="48000">
                      <a:srgbClr val="1D76D8"/>
                    </a:gs>
                    <a:gs pos="100000">
                      <a:srgbClr val="585EE9"/>
                    </a:gs>
                  </a:gsLst>
                  <a:lin ang="0" scaled="0"/>
                </a:gradFill>
                <a:latin typeface="+mn-lt"/>
                <a:ea typeface="+mn-ea"/>
                <a:cs typeface="+mn-cs"/>
              </a:defRPr>
            </a:lvl1pPr>
          </a:lstStyle>
          <a:p>
            <a:pPr lvl="0"/>
            <a:r>
              <a:rPr lang="en-US"/>
              <a:t>Section 00</a:t>
            </a:r>
          </a:p>
        </p:txBody>
      </p:sp>
      <p:sp>
        <p:nvSpPr>
          <p:cNvPr id="8" name="Picture Placeholder 6">
            <a:extLst>
              <a:ext uri="{FF2B5EF4-FFF2-40B4-BE49-F238E27FC236}">
                <a16:creationId xmlns:a16="http://schemas.microsoft.com/office/drawing/2014/main" id="{BDFFD791-256B-43BB-E621-D7CF576F0630}"/>
              </a:ext>
            </a:extLst>
          </p:cNvPr>
          <p:cNvSpPr>
            <a:spLocks noGrp="1"/>
          </p:cNvSpPr>
          <p:nvPr>
            <p:ph type="pic" sz="quarter" idx="15"/>
          </p:nvPr>
        </p:nvSpPr>
        <p:spPr>
          <a:xfrm>
            <a:off x="520449" y="714601"/>
            <a:ext cx="4558581" cy="5428800"/>
          </a:xfrm>
          <a:prstGeom prst="round2DiagRect">
            <a:avLst/>
          </a:prstGeom>
          <a:solidFill>
            <a:schemeClr val="accent6"/>
          </a:solidFill>
        </p:spPr>
        <p:txBody>
          <a:bodyPr/>
          <a:lstStyle/>
          <a:p>
            <a:r>
              <a:rPr lang="en-US"/>
              <a:t>Click icon to add picture</a:t>
            </a:r>
          </a:p>
        </p:txBody>
      </p:sp>
      <p:sp>
        <p:nvSpPr>
          <p:cNvPr id="5" name="TextBox 4">
            <a:extLst>
              <a:ext uri="{FF2B5EF4-FFF2-40B4-BE49-F238E27FC236}">
                <a16:creationId xmlns:a16="http://schemas.microsoft.com/office/drawing/2014/main" id="{FF7F7579-B963-45E4-4FDC-AA0B9254C385}"/>
              </a:ext>
            </a:extLst>
          </p:cNvPr>
          <p:cNvSpPr txBox="1"/>
          <p:nvPr userDrawn="1"/>
        </p:nvSpPr>
        <p:spPr>
          <a:xfrm>
            <a:off x="11281283" y="6340475"/>
            <a:ext cx="393192" cy="191524"/>
          </a:xfrm>
          <a:prstGeom prst="rect">
            <a:avLst/>
          </a:prstGeom>
          <a:noFill/>
        </p:spPr>
        <p:txBody>
          <a:bodyPr wrap="square" lIns="0" tIns="0" rIns="0" bIns="0" rtlCol="0" anchor="ctr">
            <a:noAutofit/>
          </a:bodyPr>
          <a:lstStyle/>
          <a:p>
            <a:pPr algn="r"/>
            <a:fld id="{856ADB9C-8CC2-6D40-B5DB-9566535C27ED}" type="slidenum">
              <a:rPr lang="en-US" sz="1000" smtClean="0">
                <a:solidFill>
                  <a:schemeClr val="accent2"/>
                </a:solidFill>
              </a:rPr>
              <a:pPr algn="r"/>
              <a:t>‹#›</a:t>
            </a:fld>
            <a:endParaRPr lang="en-US" sz="1000">
              <a:solidFill>
                <a:schemeClr val="accent2"/>
              </a:solidFill>
            </a:endParaRPr>
          </a:p>
        </p:txBody>
      </p:sp>
    </p:spTree>
    <p:extLst>
      <p:ext uri="{BB962C8B-B14F-4D97-AF65-F5344CB8AC3E}">
        <p14:creationId xmlns:p14="http://schemas.microsoft.com/office/powerpoint/2010/main" val="1245643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 Gra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67D8-C4BD-BD9C-597F-F47AF400F3CC}"/>
              </a:ext>
            </a:extLst>
          </p:cNvPr>
          <p:cNvSpPr>
            <a:spLocks noGrp="1"/>
          </p:cNvSpPr>
          <p:nvPr>
            <p:ph type="title" hasCustomPrompt="1"/>
          </p:nvPr>
        </p:nvSpPr>
        <p:spPr>
          <a:xfrm>
            <a:off x="521206" y="701294"/>
            <a:ext cx="11160000" cy="557784"/>
          </a:xfrm>
        </p:spPr>
        <p:txBody>
          <a:bodyPr>
            <a:noAutofit/>
          </a:bodyPr>
          <a:lstStyle>
            <a:lvl1pPr>
              <a:defRPr/>
            </a:lvl1pPr>
          </a:lstStyle>
          <a:p>
            <a:r>
              <a:rPr lang="en-US"/>
              <a:t>Click to edit slide title</a:t>
            </a:r>
          </a:p>
        </p:txBody>
      </p:sp>
      <p:sp>
        <p:nvSpPr>
          <p:cNvPr id="26" name="Text Placeholder 25">
            <a:extLst>
              <a:ext uri="{FF2B5EF4-FFF2-40B4-BE49-F238E27FC236}">
                <a16:creationId xmlns:a16="http://schemas.microsoft.com/office/drawing/2014/main" id="{BAED64EE-295D-2AB6-1B83-7AA1B755B097}"/>
              </a:ext>
            </a:extLst>
          </p:cNvPr>
          <p:cNvSpPr>
            <a:spLocks noGrp="1"/>
          </p:cNvSpPr>
          <p:nvPr>
            <p:ph type="body" sz="quarter" idx="13" hasCustomPrompt="1"/>
          </p:nvPr>
        </p:nvSpPr>
        <p:spPr>
          <a:xfrm>
            <a:off x="521206" y="329184"/>
            <a:ext cx="11160000" cy="192024"/>
          </a:xfrm>
        </p:spPr>
        <p:txBody>
          <a:bodyPr/>
          <a:lstStyle>
            <a:lvl1pPr>
              <a:defRPr sz="1200" b="1">
                <a:solidFill>
                  <a:schemeClr val="accent6">
                    <a:lumMod val="60000"/>
                    <a:lumOff val="40000"/>
                  </a:schemeClr>
                </a:solidFill>
              </a:defRPr>
            </a:lvl1pPr>
          </a:lstStyle>
          <a:p>
            <a:pPr lvl="0"/>
            <a:r>
              <a:rPr lang="en-US"/>
              <a:t>Section title</a:t>
            </a:r>
          </a:p>
        </p:txBody>
      </p:sp>
      <p:sp>
        <p:nvSpPr>
          <p:cNvPr id="3" name="TextBox 2">
            <a:extLst>
              <a:ext uri="{FF2B5EF4-FFF2-40B4-BE49-F238E27FC236}">
                <a16:creationId xmlns:a16="http://schemas.microsoft.com/office/drawing/2014/main" id="{6DF2872C-9653-1F52-7643-7D8673EA360E}"/>
              </a:ext>
            </a:extLst>
          </p:cNvPr>
          <p:cNvSpPr txBox="1"/>
          <p:nvPr userDrawn="1"/>
        </p:nvSpPr>
        <p:spPr>
          <a:xfrm>
            <a:off x="11281283" y="6340475"/>
            <a:ext cx="393192" cy="191524"/>
          </a:xfrm>
          <a:prstGeom prst="rect">
            <a:avLst/>
          </a:prstGeom>
          <a:noFill/>
        </p:spPr>
        <p:txBody>
          <a:bodyPr wrap="square" lIns="0" tIns="0" rIns="0" bIns="0" rtlCol="0" anchor="ctr">
            <a:noAutofit/>
          </a:bodyPr>
          <a:lstStyle/>
          <a:p>
            <a:pPr algn="r"/>
            <a:fld id="{856ADB9C-8CC2-6D40-B5DB-9566535C27ED}" type="slidenum">
              <a:rPr lang="en-US" sz="1000" smtClean="0">
                <a:solidFill>
                  <a:schemeClr val="accent2"/>
                </a:solidFill>
              </a:rPr>
              <a:pPr algn="r"/>
              <a:t>‹#›</a:t>
            </a:fld>
            <a:endParaRPr lang="en-US" sz="1000">
              <a:solidFill>
                <a:schemeClr val="accent2"/>
              </a:solidFill>
            </a:endParaRPr>
          </a:p>
        </p:txBody>
      </p:sp>
    </p:spTree>
    <p:extLst>
      <p:ext uri="{BB962C8B-B14F-4D97-AF65-F5344CB8AC3E}">
        <p14:creationId xmlns:p14="http://schemas.microsoft.com/office/powerpoint/2010/main" val="3381604644"/>
      </p:ext>
    </p:extLst>
  </p:cSld>
  <p:clrMapOvr>
    <a:masterClrMapping/>
  </p:clrMapOvr>
  <p:extLst>
    <p:ext uri="{DCECCB84-F9BA-43D5-87BE-67443E8EF086}">
      <p15:sldGuideLst xmlns:p15="http://schemas.microsoft.com/office/powerpoint/2012/main">
        <p15:guide id="1" pos="3839" userDrawn="1">
          <p15:clr>
            <a:srgbClr val="FBAE40"/>
          </p15:clr>
        </p15:guide>
        <p15:guide id="2" pos="3725" userDrawn="1">
          <p15:clr>
            <a:srgbClr val="FBAE40"/>
          </p15:clr>
        </p15:guide>
        <p15:guide id="3" pos="3953" userDrawn="1">
          <p15:clr>
            <a:srgbClr val="FBAE40"/>
          </p15:clr>
        </p15:guide>
        <p15:guide id="4" orient="horz" pos="2499" userDrawn="1">
          <p15:clr>
            <a:srgbClr val="FBAE40"/>
          </p15:clr>
        </p15:guide>
        <p15:guide id="5" orient="horz" pos="238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with Accent Pictur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67D8-C4BD-BD9C-597F-F47AF400F3CC}"/>
              </a:ext>
            </a:extLst>
          </p:cNvPr>
          <p:cNvSpPr>
            <a:spLocks noGrp="1"/>
          </p:cNvSpPr>
          <p:nvPr>
            <p:ph type="title" hasCustomPrompt="1"/>
          </p:nvPr>
        </p:nvSpPr>
        <p:spPr>
          <a:xfrm>
            <a:off x="3760825" y="701294"/>
            <a:ext cx="7920000" cy="557784"/>
          </a:xfrm>
        </p:spPr>
        <p:txBody>
          <a:bodyPr>
            <a:noAutofit/>
          </a:bodyPr>
          <a:lstStyle>
            <a:lvl1pPr>
              <a:defRPr/>
            </a:lvl1pPr>
          </a:lstStyle>
          <a:p>
            <a:r>
              <a:rPr lang="en-US"/>
              <a:t>Click to edit slide title</a:t>
            </a:r>
          </a:p>
        </p:txBody>
      </p:sp>
      <p:sp>
        <p:nvSpPr>
          <p:cNvPr id="26" name="Text Placeholder 25">
            <a:extLst>
              <a:ext uri="{FF2B5EF4-FFF2-40B4-BE49-F238E27FC236}">
                <a16:creationId xmlns:a16="http://schemas.microsoft.com/office/drawing/2014/main" id="{BAED64EE-295D-2AB6-1B83-7AA1B755B097}"/>
              </a:ext>
            </a:extLst>
          </p:cNvPr>
          <p:cNvSpPr>
            <a:spLocks noGrp="1"/>
          </p:cNvSpPr>
          <p:nvPr>
            <p:ph type="body" sz="quarter" idx="13" hasCustomPrompt="1"/>
          </p:nvPr>
        </p:nvSpPr>
        <p:spPr>
          <a:xfrm>
            <a:off x="3754476" y="329184"/>
            <a:ext cx="7919998" cy="192024"/>
          </a:xfrm>
        </p:spPr>
        <p:txBody>
          <a:bodyPr/>
          <a:lstStyle>
            <a:lvl1pPr>
              <a:defRPr sz="1200" b="1">
                <a:solidFill>
                  <a:schemeClr val="bg1">
                    <a:lumMod val="65000"/>
                  </a:schemeClr>
                </a:solidFill>
              </a:defRPr>
            </a:lvl1pPr>
          </a:lstStyle>
          <a:p>
            <a:pPr lvl="0"/>
            <a:r>
              <a:rPr lang="en-US"/>
              <a:t>Section title</a:t>
            </a:r>
          </a:p>
        </p:txBody>
      </p:sp>
      <p:sp>
        <p:nvSpPr>
          <p:cNvPr id="3" name="TextBox 2">
            <a:extLst>
              <a:ext uri="{FF2B5EF4-FFF2-40B4-BE49-F238E27FC236}">
                <a16:creationId xmlns:a16="http://schemas.microsoft.com/office/drawing/2014/main" id="{6249F096-22EB-2470-115E-61D249C47086}"/>
              </a:ext>
            </a:extLst>
          </p:cNvPr>
          <p:cNvSpPr txBox="1"/>
          <p:nvPr userDrawn="1"/>
        </p:nvSpPr>
        <p:spPr>
          <a:xfrm>
            <a:off x="11281283" y="6340475"/>
            <a:ext cx="393192" cy="191524"/>
          </a:xfrm>
          <a:prstGeom prst="rect">
            <a:avLst/>
          </a:prstGeom>
          <a:noFill/>
        </p:spPr>
        <p:txBody>
          <a:bodyPr wrap="square" lIns="0" tIns="0" rIns="0" bIns="0" rtlCol="0" anchor="ctr">
            <a:noAutofit/>
          </a:bodyPr>
          <a:lstStyle/>
          <a:p>
            <a:pPr algn="r"/>
            <a:fld id="{856ADB9C-8CC2-6D40-B5DB-9566535C27ED}" type="slidenum">
              <a:rPr lang="en-US" sz="1000" smtClean="0">
                <a:solidFill>
                  <a:schemeClr val="accent2"/>
                </a:solidFill>
              </a:rPr>
              <a:pPr algn="r"/>
              <a:t>‹#›</a:t>
            </a:fld>
            <a:endParaRPr lang="en-US" sz="1000">
              <a:solidFill>
                <a:schemeClr val="accent2"/>
              </a:solidFill>
            </a:endParaRPr>
          </a:p>
        </p:txBody>
      </p:sp>
      <p:sp>
        <p:nvSpPr>
          <p:cNvPr id="21" name="Rectangle 20">
            <a:extLst>
              <a:ext uri="{FF2B5EF4-FFF2-40B4-BE49-F238E27FC236}">
                <a16:creationId xmlns:a16="http://schemas.microsoft.com/office/drawing/2014/main" id="{0A3A0E3A-7E0F-67F5-6787-421CDB77D099}"/>
              </a:ext>
            </a:extLst>
          </p:cNvPr>
          <p:cNvSpPr/>
          <p:nvPr userDrawn="1"/>
        </p:nvSpPr>
        <p:spPr>
          <a:xfrm>
            <a:off x="1" y="0"/>
            <a:ext cx="191287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99"/>
          </a:p>
        </p:txBody>
      </p:sp>
      <p:sp>
        <p:nvSpPr>
          <p:cNvPr id="22" name="Picture Placeholder 6">
            <a:extLst>
              <a:ext uri="{FF2B5EF4-FFF2-40B4-BE49-F238E27FC236}">
                <a16:creationId xmlns:a16="http://schemas.microsoft.com/office/drawing/2014/main" id="{E56E99B5-A874-D747-B2F6-86AA92BCE6A8}"/>
              </a:ext>
            </a:extLst>
          </p:cNvPr>
          <p:cNvSpPr>
            <a:spLocks noGrp="1"/>
          </p:cNvSpPr>
          <p:nvPr>
            <p:ph type="pic" sz="quarter" idx="15"/>
          </p:nvPr>
        </p:nvSpPr>
        <p:spPr>
          <a:xfrm>
            <a:off x="530730" y="701294"/>
            <a:ext cx="2777492" cy="5426456"/>
          </a:xfrm>
          <a:prstGeom prst="round2DiagRect">
            <a:avLst/>
          </a:prstGeom>
          <a:solidFill>
            <a:schemeClr val="accent6"/>
          </a:solidFill>
        </p:spPr>
        <p:txBody>
          <a:bodyPr/>
          <a:lstStyle/>
          <a:p>
            <a:r>
              <a:rPr lang="en-US"/>
              <a:t>Click icon to add picture</a:t>
            </a:r>
          </a:p>
        </p:txBody>
      </p:sp>
    </p:spTree>
    <p:extLst>
      <p:ext uri="{BB962C8B-B14F-4D97-AF65-F5344CB8AC3E}">
        <p14:creationId xmlns:p14="http://schemas.microsoft.com/office/powerpoint/2010/main" val="1371785704"/>
      </p:ext>
    </p:extLst>
  </p:cSld>
  <p:clrMapOvr>
    <a:masterClrMapping/>
  </p:clrMapOvr>
  <p:extLst>
    <p:ext uri="{DCECCB84-F9BA-43D5-87BE-67443E8EF086}">
      <p15:sldGuideLst xmlns:p15="http://schemas.microsoft.com/office/powerpoint/2012/main">
        <p15:guide id="1" pos="2365" userDrawn="1">
          <p15:clr>
            <a:srgbClr val="FBAE40"/>
          </p15:clr>
        </p15:guide>
        <p15:guide id="2" orient="horz" pos="2499" userDrawn="1">
          <p15:clr>
            <a:srgbClr val="FBAE40"/>
          </p15:clr>
        </p15:guide>
        <p15:guide id="3" orient="horz" pos="238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with Accent 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67D8-C4BD-BD9C-597F-F47AF400F3CC}"/>
              </a:ext>
            </a:extLst>
          </p:cNvPr>
          <p:cNvSpPr>
            <a:spLocks noGrp="1"/>
          </p:cNvSpPr>
          <p:nvPr>
            <p:ph type="title" hasCustomPrompt="1"/>
          </p:nvPr>
        </p:nvSpPr>
        <p:spPr>
          <a:xfrm>
            <a:off x="521208" y="701294"/>
            <a:ext cx="7920000" cy="557784"/>
          </a:xfrm>
        </p:spPr>
        <p:txBody>
          <a:bodyPr>
            <a:noAutofit/>
          </a:bodyPr>
          <a:lstStyle>
            <a:lvl1pPr>
              <a:defRPr/>
            </a:lvl1pPr>
          </a:lstStyle>
          <a:p>
            <a:r>
              <a:rPr lang="en-US"/>
              <a:t>Click to edit slide title</a:t>
            </a:r>
          </a:p>
        </p:txBody>
      </p:sp>
      <p:sp>
        <p:nvSpPr>
          <p:cNvPr id="26" name="Text Placeholder 25">
            <a:extLst>
              <a:ext uri="{FF2B5EF4-FFF2-40B4-BE49-F238E27FC236}">
                <a16:creationId xmlns:a16="http://schemas.microsoft.com/office/drawing/2014/main" id="{BAED64EE-295D-2AB6-1B83-7AA1B755B097}"/>
              </a:ext>
            </a:extLst>
          </p:cNvPr>
          <p:cNvSpPr>
            <a:spLocks noGrp="1"/>
          </p:cNvSpPr>
          <p:nvPr>
            <p:ph type="body" sz="quarter" idx="13" hasCustomPrompt="1"/>
          </p:nvPr>
        </p:nvSpPr>
        <p:spPr>
          <a:xfrm>
            <a:off x="521208" y="329184"/>
            <a:ext cx="7920000" cy="192024"/>
          </a:xfrm>
        </p:spPr>
        <p:txBody>
          <a:bodyPr/>
          <a:lstStyle>
            <a:lvl1pPr>
              <a:defRPr sz="1050" b="1">
                <a:solidFill>
                  <a:schemeClr val="bg1">
                    <a:lumMod val="65000"/>
                  </a:schemeClr>
                </a:solidFill>
              </a:defRPr>
            </a:lvl1pPr>
          </a:lstStyle>
          <a:p>
            <a:pPr lvl="0"/>
            <a:r>
              <a:rPr lang="en-US"/>
              <a:t>Section title</a:t>
            </a:r>
          </a:p>
        </p:txBody>
      </p:sp>
      <p:sp>
        <p:nvSpPr>
          <p:cNvPr id="3" name="TextBox 2">
            <a:extLst>
              <a:ext uri="{FF2B5EF4-FFF2-40B4-BE49-F238E27FC236}">
                <a16:creationId xmlns:a16="http://schemas.microsoft.com/office/drawing/2014/main" id="{6249F096-22EB-2470-115E-61D249C47086}"/>
              </a:ext>
            </a:extLst>
          </p:cNvPr>
          <p:cNvSpPr txBox="1"/>
          <p:nvPr userDrawn="1"/>
        </p:nvSpPr>
        <p:spPr>
          <a:xfrm>
            <a:off x="11281283" y="6340475"/>
            <a:ext cx="393192" cy="191524"/>
          </a:xfrm>
          <a:prstGeom prst="rect">
            <a:avLst/>
          </a:prstGeom>
          <a:noFill/>
        </p:spPr>
        <p:txBody>
          <a:bodyPr wrap="square" lIns="0" tIns="0" rIns="0" bIns="0" rtlCol="0" anchor="ctr">
            <a:noAutofit/>
          </a:bodyPr>
          <a:lstStyle/>
          <a:p>
            <a:pPr algn="r"/>
            <a:fld id="{856ADB9C-8CC2-6D40-B5DB-9566535C27ED}" type="slidenum">
              <a:rPr lang="en-US" sz="1000" smtClean="0">
                <a:solidFill>
                  <a:schemeClr val="accent2"/>
                </a:solidFill>
              </a:rPr>
              <a:pPr algn="r"/>
              <a:t>‹#›</a:t>
            </a:fld>
            <a:endParaRPr lang="en-US" sz="1000">
              <a:solidFill>
                <a:schemeClr val="accent2"/>
              </a:solidFill>
            </a:endParaRPr>
          </a:p>
        </p:txBody>
      </p:sp>
      <p:sp>
        <p:nvSpPr>
          <p:cNvPr id="5" name="Rectangle 4">
            <a:extLst>
              <a:ext uri="{FF2B5EF4-FFF2-40B4-BE49-F238E27FC236}">
                <a16:creationId xmlns:a16="http://schemas.microsoft.com/office/drawing/2014/main" id="{E4536497-7189-2522-3E54-49BEC260A838}"/>
              </a:ext>
            </a:extLst>
          </p:cNvPr>
          <p:cNvSpPr/>
          <p:nvPr userDrawn="1"/>
        </p:nvSpPr>
        <p:spPr>
          <a:xfrm>
            <a:off x="10279126" y="0"/>
            <a:ext cx="191287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99"/>
          </a:p>
        </p:txBody>
      </p:sp>
      <p:sp>
        <p:nvSpPr>
          <p:cNvPr id="6" name="Picture Placeholder 6">
            <a:extLst>
              <a:ext uri="{FF2B5EF4-FFF2-40B4-BE49-F238E27FC236}">
                <a16:creationId xmlns:a16="http://schemas.microsoft.com/office/drawing/2014/main" id="{DB33326E-A86A-B884-E6D9-185B2DC0D5DA}"/>
              </a:ext>
            </a:extLst>
          </p:cNvPr>
          <p:cNvSpPr>
            <a:spLocks noGrp="1"/>
          </p:cNvSpPr>
          <p:nvPr>
            <p:ph type="pic" sz="quarter" idx="15"/>
          </p:nvPr>
        </p:nvSpPr>
        <p:spPr>
          <a:xfrm>
            <a:off x="8890380" y="701294"/>
            <a:ext cx="2777492" cy="5426456"/>
          </a:xfrm>
          <a:prstGeom prst="round2DiagRect">
            <a:avLst/>
          </a:prstGeom>
          <a:solidFill>
            <a:schemeClr val="accent6"/>
          </a:solidFill>
        </p:spPr>
        <p:txBody>
          <a:bodyPr/>
          <a:lstStyle/>
          <a:p>
            <a:r>
              <a:rPr lang="en-US"/>
              <a:t>Click icon to add picture</a:t>
            </a:r>
          </a:p>
        </p:txBody>
      </p:sp>
      <p:sp>
        <p:nvSpPr>
          <p:cNvPr id="8" name="TextBox 7">
            <a:extLst>
              <a:ext uri="{FF2B5EF4-FFF2-40B4-BE49-F238E27FC236}">
                <a16:creationId xmlns:a16="http://schemas.microsoft.com/office/drawing/2014/main" id="{757F2239-26A4-4F98-A56F-6E42ED78A669}"/>
              </a:ext>
            </a:extLst>
          </p:cNvPr>
          <p:cNvSpPr txBox="1"/>
          <p:nvPr userDrawn="1"/>
        </p:nvSpPr>
        <p:spPr>
          <a:xfrm>
            <a:off x="11281283" y="6344585"/>
            <a:ext cx="393192" cy="191524"/>
          </a:xfrm>
          <a:prstGeom prst="rect">
            <a:avLst/>
          </a:prstGeom>
          <a:noFill/>
        </p:spPr>
        <p:txBody>
          <a:bodyPr wrap="square" lIns="0" tIns="0" rIns="0" bIns="0" rtlCol="0" anchor="ctr">
            <a:noAutofit/>
          </a:bodyPr>
          <a:lstStyle/>
          <a:p>
            <a:pPr algn="r"/>
            <a:fld id="{856ADB9C-8CC2-6D40-B5DB-9566535C27ED}" type="slidenum">
              <a:rPr lang="en-US" sz="1000" smtClean="0">
                <a:solidFill>
                  <a:schemeClr val="accent2"/>
                </a:solidFill>
              </a:rPr>
              <a:pPr algn="r"/>
              <a:t>‹#›</a:t>
            </a:fld>
            <a:endParaRPr lang="en-US" sz="1000">
              <a:solidFill>
                <a:schemeClr val="accent2"/>
              </a:solidFill>
            </a:endParaRPr>
          </a:p>
        </p:txBody>
      </p:sp>
    </p:spTree>
    <p:extLst>
      <p:ext uri="{BB962C8B-B14F-4D97-AF65-F5344CB8AC3E}">
        <p14:creationId xmlns:p14="http://schemas.microsoft.com/office/powerpoint/2010/main" val="1922361001"/>
      </p:ext>
    </p:extLst>
  </p:cSld>
  <p:clrMapOvr>
    <a:masterClrMapping/>
  </p:clrMapOvr>
  <p:extLst>
    <p:ext uri="{DCECCB84-F9BA-43D5-87BE-67443E8EF086}">
      <p15:sldGuideLst xmlns:p15="http://schemas.microsoft.com/office/powerpoint/2012/main">
        <p15:guide id="1" pos="5313" userDrawn="1">
          <p15:clr>
            <a:srgbClr val="FBAE40"/>
          </p15:clr>
        </p15:guide>
        <p15:guide id="2" orient="horz" pos="2499" userDrawn="1">
          <p15:clr>
            <a:srgbClr val="FBAE40"/>
          </p15:clr>
        </p15:guide>
        <p15:guide id="3" orient="horz" pos="238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4.e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oleObject" Target="../embeddings/oleObject1.bin"/><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66D5EA-E5D6-4199-8053-1C96E770E1AD}"/>
              </a:ext>
            </a:extLst>
          </p:cNvPr>
          <p:cNvSpPr>
            <a:spLocks noGrp="1"/>
          </p:cNvSpPr>
          <p:nvPr>
            <p:ph type="title"/>
          </p:nvPr>
        </p:nvSpPr>
        <p:spPr>
          <a:xfrm>
            <a:off x="517526" y="698500"/>
            <a:ext cx="11156949" cy="553998"/>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4EEA3FB6-5170-3F6D-7CAC-6A7A5E05EDBA}"/>
              </a:ext>
            </a:extLst>
          </p:cNvPr>
          <p:cNvSpPr>
            <a:spLocks noGrp="1"/>
          </p:cNvSpPr>
          <p:nvPr>
            <p:ph type="body" idx="1"/>
          </p:nvPr>
        </p:nvSpPr>
        <p:spPr>
          <a:xfrm>
            <a:off x="517526" y="1627188"/>
            <a:ext cx="5391149" cy="4502150"/>
          </a:xfrm>
          <a:prstGeom prst="rect">
            <a:avLst/>
          </a:prstGeom>
        </p:spPr>
        <p:txBody>
          <a:bodyPr vert="horz" lIns="0" tIns="0" rIns="0" bIns="0" rtlCol="0">
            <a:noAutofit/>
          </a:bodyPr>
          <a:lstStyle/>
          <a:p>
            <a:pPr marL="0" lvl="0" indent="0" algn="l" defTabSz="914309" rtl="0" eaLnBrk="1" latinLnBrk="0" hangingPunct="1">
              <a:lnSpc>
                <a:spcPct val="100000"/>
              </a:lnSpc>
              <a:spcBef>
                <a:spcPts val="900"/>
              </a:spcBef>
              <a:buFontTx/>
              <a:buNone/>
            </a:pPr>
            <a:r>
              <a:rPr lang="en-US"/>
              <a:t>Click to edit Master text styles</a:t>
            </a:r>
          </a:p>
          <a:p>
            <a:pPr marL="0" lvl="1" indent="0" algn="l" defTabSz="914309" rtl="0" eaLnBrk="1" latinLnBrk="0" hangingPunct="1">
              <a:lnSpc>
                <a:spcPct val="100000"/>
              </a:lnSpc>
              <a:spcBef>
                <a:spcPts val="900"/>
              </a:spcBef>
              <a:buFontTx/>
              <a:buNone/>
            </a:pPr>
            <a:r>
              <a:rPr lang="en-US"/>
              <a:t>Second level</a:t>
            </a:r>
          </a:p>
          <a:p>
            <a:pPr marL="0" lvl="2" indent="0" algn="l" defTabSz="914309" rtl="0" eaLnBrk="1" latinLnBrk="0" hangingPunct="1">
              <a:lnSpc>
                <a:spcPct val="100000"/>
              </a:lnSpc>
              <a:spcBef>
                <a:spcPts val="900"/>
              </a:spcBef>
              <a:buFontTx/>
              <a:buNone/>
            </a:pPr>
            <a:r>
              <a:rPr lang="en-US"/>
              <a:t>Third level</a:t>
            </a:r>
          </a:p>
          <a:p>
            <a:pPr marL="0" lvl="3" indent="0" algn="l" defTabSz="914309" rtl="0" eaLnBrk="1" latinLnBrk="0" hangingPunct="1">
              <a:lnSpc>
                <a:spcPct val="100000"/>
              </a:lnSpc>
              <a:spcBef>
                <a:spcPts val="900"/>
              </a:spcBef>
              <a:buFontTx/>
              <a:buNone/>
            </a:pPr>
            <a:r>
              <a:rPr lang="en-US"/>
              <a:t>Fourth level</a:t>
            </a:r>
          </a:p>
          <a:p>
            <a:pPr marL="0" lvl="4" indent="0" algn="l" defTabSz="914309" rtl="0" eaLnBrk="1" latinLnBrk="0" hangingPunct="1">
              <a:lnSpc>
                <a:spcPct val="100000"/>
              </a:lnSpc>
              <a:spcBef>
                <a:spcPts val="900"/>
              </a:spcBef>
              <a:buFontTx/>
              <a:buNone/>
            </a:pPr>
            <a:r>
              <a:rPr lang="en-US"/>
              <a:t>Fifth level</a:t>
            </a:r>
          </a:p>
        </p:txBody>
      </p:sp>
      <p:sp>
        <p:nvSpPr>
          <p:cNvPr id="4" name="Date Placeholder 3">
            <a:extLst>
              <a:ext uri="{FF2B5EF4-FFF2-40B4-BE49-F238E27FC236}">
                <a16:creationId xmlns:a16="http://schemas.microsoft.com/office/drawing/2014/main" id="{CD4FE47B-3BA2-8F80-87F6-453C4D049E32}"/>
              </a:ext>
            </a:extLst>
          </p:cNvPr>
          <p:cNvSpPr>
            <a:spLocks noGrp="1"/>
          </p:cNvSpPr>
          <p:nvPr>
            <p:ph type="dt" sz="half" idx="2"/>
          </p:nvPr>
        </p:nvSpPr>
        <p:spPr>
          <a:xfrm>
            <a:off x="9052717" y="525686"/>
            <a:ext cx="2621759" cy="172814"/>
          </a:xfrm>
          <a:prstGeom prst="rect">
            <a:avLst/>
          </a:prstGeom>
        </p:spPr>
        <p:txBody>
          <a:bodyPr vert="horz" lIns="0" tIns="0" rIns="0" bIns="0" rtlCol="0" anchor="ctr">
            <a:noAutofit/>
          </a:bodyPr>
          <a:lstStyle>
            <a:lvl1pPr algn="r">
              <a:defRPr sz="1000" b="1">
                <a:solidFill>
                  <a:schemeClr val="accent4"/>
                </a:solidFill>
              </a:defRPr>
            </a:lvl1pPr>
          </a:lstStyle>
          <a:p>
            <a:endParaRPr lang="en-US"/>
          </a:p>
        </p:txBody>
      </p:sp>
      <p:sp>
        <p:nvSpPr>
          <p:cNvPr id="5" name="Footer Placeholder 4">
            <a:extLst>
              <a:ext uri="{FF2B5EF4-FFF2-40B4-BE49-F238E27FC236}">
                <a16:creationId xmlns:a16="http://schemas.microsoft.com/office/drawing/2014/main" id="{08004D4D-2367-9A78-3437-B7CE50C075E8}"/>
              </a:ext>
            </a:extLst>
          </p:cNvPr>
          <p:cNvSpPr>
            <a:spLocks noGrp="1"/>
          </p:cNvSpPr>
          <p:nvPr>
            <p:ph type="ftr" sz="quarter" idx="3"/>
          </p:nvPr>
        </p:nvSpPr>
        <p:spPr>
          <a:xfrm>
            <a:off x="7239688" y="6340475"/>
            <a:ext cx="4034634" cy="192024"/>
          </a:xfrm>
          <a:prstGeom prst="rect">
            <a:avLst/>
          </a:prstGeom>
        </p:spPr>
        <p:txBody>
          <a:bodyPr vert="horz" lIns="0" tIns="0" rIns="0" bIns="0" rtlCol="0" anchor="ctr">
            <a:noAutofit/>
          </a:bodyPr>
          <a:lstStyle>
            <a:lvl1pPr algn="r">
              <a:defRPr sz="1000" b="1">
                <a:solidFill>
                  <a:schemeClr val="accent4"/>
                </a:solidFill>
              </a:defRPr>
            </a:lvl1pPr>
          </a:lstStyle>
          <a:p>
            <a:endParaRPr lang="en-US"/>
          </a:p>
        </p:txBody>
      </p:sp>
      <p:sp>
        <p:nvSpPr>
          <p:cNvPr id="6" name="Slide Number Placeholder 5">
            <a:extLst>
              <a:ext uri="{FF2B5EF4-FFF2-40B4-BE49-F238E27FC236}">
                <a16:creationId xmlns:a16="http://schemas.microsoft.com/office/drawing/2014/main" id="{709ED567-423E-47A7-A04C-25EF7C8B5CAF}"/>
              </a:ext>
            </a:extLst>
          </p:cNvPr>
          <p:cNvSpPr>
            <a:spLocks noGrp="1"/>
          </p:cNvSpPr>
          <p:nvPr>
            <p:ph type="sldNum" sz="quarter" idx="4"/>
          </p:nvPr>
        </p:nvSpPr>
        <p:spPr>
          <a:xfrm>
            <a:off x="11278391" y="6340475"/>
            <a:ext cx="396084" cy="192024"/>
          </a:xfrm>
          <a:prstGeom prst="rect">
            <a:avLst/>
          </a:prstGeom>
        </p:spPr>
        <p:txBody>
          <a:bodyPr vert="horz" lIns="0" tIns="0" rIns="0" bIns="0" rtlCol="0" anchor="ctr">
            <a:noAutofit/>
          </a:bodyPr>
          <a:lstStyle>
            <a:lvl1pPr algn="r">
              <a:defRPr sz="1000" b="0">
                <a:solidFill>
                  <a:schemeClr val="accent2"/>
                </a:solidFill>
              </a:defRPr>
            </a:lvl1pPr>
          </a:lstStyle>
          <a:p>
            <a:fld id="{1FAE0358-8572-0247-A8EC-B326082CFE2D}" type="slidenum">
              <a:rPr lang="en-US" smtClean="0"/>
              <a:pPr/>
              <a:t>‹#›</a:t>
            </a:fld>
            <a:endParaRPr lang="en-US"/>
          </a:p>
        </p:txBody>
      </p:sp>
    </p:spTree>
    <p:extLst>
      <p:ext uri="{BB962C8B-B14F-4D97-AF65-F5344CB8AC3E}">
        <p14:creationId xmlns:p14="http://schemas.microsoft.com/office/powerpoint/2010/main" val="1971862505"/>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56" r:id="rId14"/>
  </p:sldLayoutIdLst>
  <p:hf hdr="0" ftr="0" dt="0"/>
  <p:txStyles>
    <p:titleStyle>
      <a:lvl1pPr algn="l" defTabSz="914583"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0" indent="-108022" algn="l" defTabSz="914583" rtl="0" eaLnBrk="1" latinLnBrk="0" hangingPunct="1">
        <a:lnSpc>
          <a:spcPct val="100000"/>
        </a:lnSpc>
        <a:spcBef>
          <a:spcPts val="600"/>
        </a:spcBef>
        <a:spcAft>
          <a:spcPts val="0"/>
        </a:spcAft>
        <a:buFontTx/>
        <a:buNone/>
        <a:defRPr sz="1000" b="0" i="0" kern="1200">
          <a:solidFill>
            <a:schemeClr val="tx1"/>
          </a:solidFill>
          <a:latin typeface="Arial" panose="020B0604020202020204" pitchFamily="34" charset="0"/>
          <a:ea typeface="+mn-ea"/>
          <a:cs typeface="+mn-cs"/>
        </a:defRPr>
      </a:lvl1pPr>
      <a:lvl2pPr marL="180036" indent="-108022" algn="l" defTabSz="914583" rtl="0" eaLnBrk="1" latinLnBrk="0" hangingPunct="1">
        <a:lnSpc>
          <a:spcPct val="100000"/>
        </a:lnSpc>
        <a:spcBef>
          <a:spcPts val="800"/>
        </a:spcBef>
        <a:spcAft>
          <a:spcPts val="0"/>
        </a:spcAft>
        <a:buClr>
          <a:schemeClr val="accent2"/>
        </a:buClr>
        <a:buFont typeface="Arial" panose="020B0604020202020204" pitchFamily="34" charset="0"/>
        <a:buChar char=""/>
        <a:defRPr sz="1000" b="0" i="0" kern="1200">
          <a:solidFill>
            <a:schemeClr val="tx1"/>
          </a:solidFill>
          <a:latin typeface="Arial" panose="020B0604020202020204" pitchFamily="34" charset="0"/>
          <a:ea typeface="+mn-ea"/>
          <a:cs typeface="+mn-cs"/>
        </a:defRPr>
      </a:lvl2pPr>
      <a:lvl3pPr marL="324065" indent="-108022" algn="l" defTabSz="914583" rtl="0" eaLnBrk="1" latinLnBrk="0" hangingPunct="1">
        <a:lnSpc>
          <a:spcPct val="100000"/>
        </a:lnSpc>
        <a:spcBef>
          <a:spcPts val="300"/>
        </a:spcBef>
        <a:spcAft>
          <a:spcPts val="0"/>
        </a:spcAft>
        <a:buClr>
          <a:schemeClr val="accent2"/>
        </a:buClr>
        <a:buFont typeface="Arial" panose="020B0604020202020204" pitchFamily="34" charset="0"/>
        <a:buChar char="–"/>
        <a:defRPr sz="1000" b="0" i="0" kern="1200">
          <a:solidFill>
            <a:schemeClr val="tx1"/>
          </a:solidFill>
          <a:latin typeface="Arial" panose="020B0604020202020204" pitchFamily="34" charset="0"/>
          <a:ea typeface="+mn-ea"/>
          <a:cs typeface="+mn-cs"/>
        </a:defRPr>
      </a:lvl3pPr>
      <a:lvl4pPr marL="468094" indent="-108022" algn="l" defTabSz="914583" rtl="0" eaLnBrk="1" latinLnBrk="0" hangingPunct="1">
        <a:lnSpc>
          <a:spcPct val="100000"/>
        </a:lnSpc>
        <a:spcBef>
          <a:spcPts val="300"/>
        </a:spcBef>
        <a:spcAft>
          <a:spcPts val="0"/>
        </a:spcAft>
        <a:buClr>
          <a:schemeClr val="accent2"/>
        </a:buClr>
        <a:buFont typeface="Arial" panose="020B0604020202020204" pitchFamily="34" charset="0"/>
        <a:buChar char="–"/>
        <a:defRPr sz="1000" b="0" i="0" kern="1200">
          <a:solidFill>
            <a:schemeClr val="tx1"/>
          </a:solidFill>
          <a:latin typeface="Arial" panose="020B0604020202020204" pitchFamily="34" charset="0"/>
          <a:ea typeface="+mn-ea"/>
          <a:cs typeface="+mn-cs"/>
        </a:defRPr>
      </a:lvl4pPr>
      <a:lvl5pPr marL="625600" indent="-107972" algn="l" defTabSz="914583" rtl="0" eaLnBrk="1" latinLnBrk="0" hangingPunct="1">
        <a:lnSpc>
          <a:spcPct val="100000"/>
        </a:lnSpc>
        <a:spcBef>
          <a:spcPts val="300"/>
        </a:spcBef>
        <a:spcAft>
          <a:spcPts val="0"/>
        </a:spcAft>
        <a:buClr>
          <a:schemeClr val="accent2"/>
        </a:buClr>
        <a:buFont typeface="Arial" panose="020B0604020202020204" pitchFamily="34" charset="0"/>
        <a:buChar char="–"/>
        <a:defRPr sz="1000" b="0" i="0" kern="1200">
          <a:solidFill>
            <a:schemeClr val="tx1"/>
          </a:solidFill>
          <a:latin typeface="Arial" panose="020B0604020202020204" pitchFamily="34" charset="0"/>
          <a:ea typeface="+mn-ea"/>
          <a:cs typeface="+mn-cs"/>
        </a:defRPr>
      </a:lvl5pPr>
      <a:lvl6pPr marL="2515103"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394"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86"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977"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4" userDrawn="1">
          <p15:clr>
            <a:srgbClr val="F26B43"/>
          </p15:clr>
        </p15:guide>
        <p15:guide id="2" pos="7354" userDrawn="1">
          <p15:clr>
            <a:srgbClr val="F26B43"/>
          </p15:clr>
        </p15:guide>
        <p15:guide id="5" orient="horz" pos="326" userDrawn="1">
          <p15:clr>
            <a:srgbClr val="F26B43"/>
          </p15:clr>
        </p15:guide>
        <p15:guide id="6" orient="horz" pos="3993" userDrawn="1">
          <p15:clr>
            <a:srgbClr val="F26B43"/>
          </p15:clr>
        </p15:guide>
        <p15:guide id="7" orient="horz" pos="440" userDrawn="1">
          <p15:clr>
            <a:srgbClr val="F26B43"/>
          </p15:clr>
        </p15:guide>
        <p15:guide id="8" orient="horz" pos="3859" userDrawn="1">
          <p15:clr>
            <a:srgbClr val="F26B43"/>
          </p15:clr>
        </p15:guide>
        <p15:guide id="9" orient="horz" pos="102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7BC8330-D602-6253-99A9-427B5E909CA8}"/>
              </a:ext>
            </a:extLst>
          </p:cNvPr>
          <p:cNvGraphicFramePr>
            <a:graphicFrameLocks noChangeAspect="1"/>
          </p:cNvGraphicFramePr>
          <p:nvPr userDrawn="1">
            <p:custDataLst>
              <p:tags r:id="rId1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512" imgH="511" progId="TCLayout.ActiveDocument.1">
                  <p:embed/>
                </p:oleObj>
              </mc:Choice>
              <mc:Fallback>
                <p:oleObj name="think-cell Slide" r:id="rId15" imgW="512" imgH="511" progId="TCLayout.ActiveDocument.1">
                  <p:embed/>
                  <p:pic>
                    <p:nvPicPr>
                      <p:cNvPr id="8" name="Object 7" hidden="1">
                        <a:extLst>
                          <a:ext uri="{FF2B5EF4-FFF2-40B4-BE49-F238E27FC236}">
                            <a16:creationId xmlns:a16="http://schemas.microsoft.com/office/drawing/2014/main" id="{B7BC8330-D602-6253-99A9-427B5E909CA8}"/>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322812" y="365127"/>
            <a:ext cx="9153698"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22810" y="1825625"/>
            <a:ext cx="1161426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lcSlideNumber">
            <a:extLst>
              <a:ext uri="{FF2B5EF4-FFF2-40B4-BE49-F238E27FC236}">
                <a16:creationId xmlns:a16="http://schemas.microsoft.com/office/drawing/2014/main" id="{43D86986-61FD-52D6-6A79-7BF2AD845F8E}"/>
              </a:ext>
            </a:extLst>
          </p:cNvPr>
          <p:cNvSpPr>
            <a:spLocks noGrp="1"/>
          </p:cNvSpPr>
          <p:nvPr userDrawn="1"/>
        </p:nvSpPr>
        <p:spPr>
          <a:xfrm>
            <a:off x="5917167" y="6553347"/>
            <a:ext cx="357669" cy="211454"/>
          </a:xfrm>
          <a:prstGeom prst="rect">
            <a:avLst/>
          </a:prstGeom>
        </p:spPr>
        <p:txBody>
          <a:bodyPr vert="horz" lIns="0" tIns="51947" rIns="0" bIns="51947"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764D758-178E-4044-96D2-948E9A9D94EB}" type="slidenum">
              <a:rPr lang="en-GB" sz="800" smtClean="0">
                <a:solidFill>
                  <a:schemeClr val="accent5"/>
                </a:solidFill>
              </a:rPr>
              <a:pPr algn="ctr"/>
              <a:t>‹#›</a:t>
            </a:fld>
            <a:endParaRPr lang="en-GB" sz="800">
              <a:solidFill>
                <a:schemeClr val="accent5"/>
              </a:solidFill>
            </a:endParaRPr>
          </a:p>
        </p:txBody>
      </p:sp>
    </p:spTree>
    <p:extLst>
      <p:ext uri="{BB962C8B-B14F-4D97-AF65-F5344CB8AC3E}">
        <p14:creationId xmlns:p14="http://schemas.microsoft.com/office/powerpoint/2010/main" val="114941446"/>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hf hdr="0" ftr="0" dt="0"/>
  <p:txStyles>
    <p:titleStyle>
      <a:lvl1pPr algn="l" defTabSz="914401" rtl="0" eaLnBrk="1" latinLnBrk="0" hangingPunct="1">
        <a:lnSpc>
          <a:spcPct val="90000"/>
        </a:lnSpc>
        <a:spcBef>
          <a:spcPct val="0"/>
        </a:spcBef>
        <a:buNone/>
        <a:defRPr sz="1999"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1" rtl="0" eaLnBrk="1" latinLnBrk="0" hangingPunct="1">
        <a:lnSpc>
          <a:spcPct val="90000"/>
        </a:lnSpc>
        <a:spcBef>
          <a:spcPts val="1000"/>
        </a:spcBef>
        <a:buFont typeface="Arial" panose="020B0604020202020204" pitchFamily="34" charset="0"/>
        <a:buChar char="•"/>
        <a:defRPr sz="2801" kern="1200">
          <a:solidFill>
            <a:schemeClr val="tx1"/>
          </a:solidFill>
          <a:latin typeface="Arial" panose="020B0604020202020204" pitchFamily="34" charset="0"/>
          <a:ea typeface="+mn-ea"/>
          <a:cs typeface="Arial" panose="020B0604020202020204" pitchFamily="34" charset="0"/>
        </a:defRPr>
      </a:lvl1pPr>
      <a:lvl2pPr marL="685799" indent="-228600" algn="l" defTabSz="914401" rtl="0" eaLnBrk="1" latinLnBrk="0" hangingPunct="1">
        <a:lnSpc>
          <a:spcPct val="90000"/>
        </a:lnSpc>
        <a:spcBef>
          <a:spcPts val="500"/>
        </a:spcBef>
        <a:buFont typeface="Arial" panose="020B0604020202020204" pitchFamily="34" charset="0"/>
        <a:buChar char="•"/>
        <a:defRPr sz="2398" kern="1200">
          <a:solidFill>
            <a:schemeClr val="tx1"/>
          </a:solidFill>
          <a:latin typeface="Arial" panose="020B0604020202020204" pitchFamily="34" charset="0"/>
          <a:ea typeface="+mn-ea"/>
          <a:cs typeface="Arial" panose="020B0604020202020204" pitchFamily="34" charset="0"/>
        </a:defRPr>
      </a:lvl2pPr>
      <a:lvl3pPr marL="1143001" indent="-228600" algn="l" defTabSz="914401" rtl="0" eaLnBrk="1" latinLnBrk="0" hangingPunct="1">
        <a:lnSpc>
          <a:spcPct val="90000"/>
        </a:lnSpc>
        <a:spcBef>
          <a:spcPts val="500"/>
        </a:spcBef>
        <a:buFont typeface="Arial" panose="020B0604020202020204" pitchFamily="34" charset="0"/>
        <a:buChar char="•"/>
        <a:defRPr sz="1998" kern="1200">
          <a:solidFill>
            <a:schemeClr val="tx1"/>
          </a:solidFill>
          <a:latin typeface="Arial" panose="020B0604020202020204" pitchFamily="34" charset="0"/>
          <a:ea typeface="+mn-ea"/>
          <a:cs typeface="Arial" panose="020B0604020202020204" pitchFamily="34" charset="0"/>
        </a:defRPr>
      </a:lvl3pPr>
      <a:lvl4pPr marL="1600200" indent="-228600" algn="l" defTabSz="914401" rtl="0" eaLnBrk="1" latinLnBrk="0" hangingPunct="1">
        <a:lnSpc>
          <a:spcPct val="90000"/>
        </a:lnSpc>
        <a:spcBef>
          <a:spcPts val="500"/>
        </a:spcBef>
        <a:buFont typeface="Arial" panose="020B0604020202020204" pitchFamily="34" charset="0"/>
        <a:buChar char="•"/>
        <a:defRPr sz="1798" kern="1200">
          <a:solidFill>
            <a:schemeClr val="tx1"/>
          </a:solidFill>
          <a:latin typeface="Arial" panose="020B0604020202020204" pitchFamily="34" charset="0"/>
          <a:ea typeface="+mn-ea"/>
          <a:cs typeface="Arial" panose="020B0604020202020204" pitchFamily="34" charset="0"/>
        </a:defRPr>
      </a:lvl4pPr>
      <a:lvl5pPr marL="2057400" indent="-228600" algn="l" defTabSz="914401" rtl="0" eaLnBrk="1" latinLnBrk="0" hangingPunct="1">
        <a:lnSpc>
          <a:spcPct val="90000"/>
        </a:lnSpc>
        <a:spcBef>
          <a:spcPts val="500"/>
        </a:spcBef>
        <a:buFont typeface="Arial" panose="020B0604020202020204" pitchFamily="34" charset="0"/>
        <a:buChar char="•"/>
        <a:defRPr sz="1798" kern="1200">
          <a:solidFill>
            <a:schemeClr val="tx1"/>
          </a:solidFill>
          <a:latin typeface="Arial" panose="020B0604020202020204" pitchFamily="34" charset="0"/>
          <a:ea typeface="+mn-ea"/>
          <a:cs typeface="Arial" panose="020B0604020202020204" pitchFamily="34" charset="0"/>
        </a:defRPr>
      </a:lvl5pPr>
      <a:lvl6pPr marL="2514599" indent="-228600" algn="l" defTabSz="914401"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71798" indent="-228600" algn="l" defTabSz="914401"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9000" indent="-228600" algn="l" defTabSz="914401"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6199" indent="-228600" algn="l" defTabSz="914401"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4401" rtl="0" eaLnBrk="1" latinLnBrk="0" hangingPunct="1">
        <a:defRPr sz="1798" kern="1200">
          <a:solidFill>
            <a:schemeClr val="tx1"/>
          </a:solidFill>
          <a:latin typeface="+mn-lt"/>
          <a:ea typeface="+mn-ea"/>
          <a:cs typeface="+mn-cs"/>
        </a:defRPr>
      </a:lvl1pPr>
      <a:lvl2pPr marL="457199" algn="l" defTabSz="914401" rtl="0" eaLnBrk="1" latinLnBrk="0" hangingPunct="1">
        <a:defRPr sz="1798" kern="1200">
          <a:solidFill>
            <a:schemeClr val="tx1"/>
          </a:solidFill>
          <a:latin typeface="+mn-lt"/>
          <a:ea typeface="+mn-ea"/>
          <a:cs typeface="+mn-cs"/>
        </a:defRPr>
      </a:lvl2pPr>
      <a:lvl3pPr marL="914401" algn="l" defTabSz="914401" rtl="0" eaLnBrk="1" latinLnBrk="0" hangingPunct="1">
        <a:defRPr sz="1798" kern="1200">
          <a:solidFill>
            <a:schemeClr val="tx1"/>
          </a:solidFill>
          <a:latin typeface="+mn-lt"/>
          <a:ea typeface="+mn-ea"/>
          <a:cs typeface="+mn-cs"/>
        </a:defRPr>
      </a:lvl3pPr>
      <a:lvl4pPr marL="1371598" algn="l" defTabSz="914401" rtl="0" eaLnBrk="1" latinLnBrk="0" hangingPunct="1">
        <a:defRPr sz="1798" kern="1200">
          <a:solidFill>
            <a:schemeClr val="tx1"/>
          </a:solidFill>
          <a:latin typeface="+mn-lt"/>
          <a:ea typeface="+mn-ea"/>
          <a:cs typeface="+mn-cs"/>
        </a:defRPr>
      </a:lvl4pPr>
      <a:lvl5pPr marL="1828800" algn="l" defTabSz="914401" rtl="0" eaLnBrk="1" latinLnBrk="0" hangingPunct="1">
        <a:defRPr sz="1798" kern="1200">
          <a:solidFill>
            <a:schemeClr val="tx1"/>
          </a:solidFill>
          <a:latin typeface="+mn-lt"/>
          <a:ea typeface="+mn-ea"/>
          <a:cs typeface="+mn-cs"/>
        </a:defRPr>
      </a:lvl5pPr>
      <a:lvl6pPr marL="2285999" algn="l" defTabSz="914401" rtl="0" eaLnBrk="1" latinLnBrk="0" hangingPunct="1">
        <a:defRPr sz="1798" kern="1200">
          <a:solidFill>
            <a:schemeClr val="tx1"/>
          </a:solidFill>
          <a:latin typeface="+mn-lt"/>
          <a:ea typeface="+mn-ea"/>
          <a:cs typeface="+mn-cs"/>
        </a:defRPr>
      </a:lvl6pPr>
      <a:lvl7pPr marL="2743201" algn="l" defTabSz="914401" rtl="0" eaLnBrk="1" latinLnBrk="0" hangingPunct="1">
        <a:defRPr sz="1798" kern="1200">
          <a:solidFill>
            <a:schemeClr val="tx1"/>
          </a:solidFill>
          <a:latin typeface="+mn-lt"/>
          <a:ea typeface="+mn-ea"/>
          <a:cs typeface="+mn-cs"/>
        </a:defRPr>
      </a:lvl7pPr>
      <a:lvl8pPr marL="3200400" algn="l" defTabSz="914401" rtl="0" eaLnBrk="1" latinLnBrk="0" hangingPunct="1">
        <a:defRPr sz="1798" kern="1200">
          <a:solidFill>
            <a:schemeClr val="tx1"/>
          </a:solidFill>
          <a:latin typeface="+mn-lt"/>
          <a:ea typeface="+mn-ea"/>
          <a:cs typeface="+mn-cs"/>
        </a:defRPr>
      </a:lvl8pPr>
      <a:lvl9pPr marL="3657600" algn="l" defTabSz="914401" rtl="0" eaLnBrk="1" latinLnBrk="0" hangingPunct="1">
        <a:defRPr sz="17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forms.office.com/pages/responsepage.aspx?id=eHDH3QPo606Ayt0DunRZxFUx6Q9jS1tItp7Tf2BborhUMEpFNFFJQ1ZUM1FORFRZWkRPWTZYQUFXQi4u&amp;route=shorturl"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forms.cloud.microsoft/e/9nRmfRGEA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4C8D46-DEA3-EDFB-57E4-20BBF5861F65}"/>
              </a:ext>
            </a:extLst>
          </p:cNvPr>
          <p:cNvSpPr>
            <a:spLocks noGrp="1"/>
          </p:cNvSpPr>
          <p:nvPr>
            <p:ph type="title"/>
          </p:nvPr>
        </p:nvSpPr>
        <p:spPr>
          <a:xfrm>
            <a:off x="838200" y="2943407"/>
            <a:ext cx="10515600" cy="817790"/>
          </a:xfrm>
        </p:spPr>
        <p:txBody>
          <a:bodyPr>
            <a:noAutofit/>
          </a:bodyPr>
          <a:lstStyle/>
          <a:p>
            <a:r>
              <a:rPr lang="en-GB" sz="4000" dirty="0"/>
              <a:t>NMAHP Job Profiles</a:t>
            </a:r>
            <a:br>
              <a:rPr lang="en-GB" dirty="0"/>
            </a:br>
            <a:r>
              <a:rPr lang="en-GB" sz="2800" dirty="0"/>
              <a:t>Focus Groups – Set 1 for bands 5, 6 and 7 colleagues</a:t>
            </a:r>
            <a:endParaRPr lang="en-GB" dirty="0"/>
          </a:p>
        </p:txBody>
      </p:sp>
    </p:spTree>
    <p:extLst>
      <p:ext uri="{BB962C8B-B14F-4D97-AF65-F5344CB8AC3E}">
        <p14:creationId xmlns:p14="http://schemas.microsoft.com/office/powerpoint/2010/main" val="3727951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FB34E-D44C-EF63-DD4F-ACC5D2AD3632}"/>
              </a:ext>
            </a:extLst>
          </p:cNvPr>
          <p:cNvSpPr>
            <a:spLocks noGrp="1"/>
          </p:cNvSpPr>
          <p:nvPr>
            <p:ph type="title"/>
          </p:nvPr>
        </p:nvSpPr>
        <p:spPr>
          <a:xfrm>
            <a:off x="521208" y="415544"/>
            <a:ext cx="11160000" cy="557784"/>
          </a:xfrm>
        </p:spPr>
        <p:txBody>
          <a:bodyPr/>
          <a:lstStyle/>
          <a:p>
            <a:r>
              <a:rPr lang="en-GB" sz="2800" dirty="0"/>
              <a:t>Overview</a:t>
            </a:r>
          </a:p>
        </p:txBody>
      </p:sp>
      <p:sp>
        <p:nvSpPr>
          <p:cNvPr id="6" name="TextBox 5">
            <a:extLst>
              <a:ext uri="{FF2B5EF4-FFF2-40B4-BE49-F238E27FC236}">
                <a16:creationId xmlns:a16="http://schemas.microsoft.com/office/drawing/2014/main" id="{35D6573D-D93D-C3B9-F78E-6DF94CAE006D}"/>
              </a:ext>
            </a:extLst>
          </p:cNvPr>
          <p:cNvSpPr txBox="1"/>
          <p:nvPr/>
        </p:nvSpPr>
        <p:spPr>
          <a:xfrm>
            <a:off x="521208" y="1112774"/>
            <a:ext cx="11042142" cy="5232202"/>
          </a:xfrm>
          <a:prstGeom prst="rect">
            <a:avLst/>
          </a:prstGeom>
          <a:noFill/>
        </p:spPr>
        <p:txBody>
          <a:bodyPr wrap="square">
            <a:spAutoFit/>
          </a:bodyPr>
          <a:lstStyle/>
          <a:p>
            <a:r>
              <a:rPr lang="en-US" dirty="0">
                <a:latin typeface="Aptos" panose="020B0004020202020204" pitchFamily="34" charset="0"/>
              </a:rPr>
              <a:t>We are moving into the next phase of work to align Nursing and Midwifery job descriptions to updated national job profiles. This is part of a national programme to ensure roles are accurately described, consistently evaluated, and fairly banded. A detailed overview of the programme is available on slide four.</a:t>
            </a:r>
          </a:p>
          <a:p>
            <a:endParaRPr lang="en-US" sz="800" dirty="0">
              <a:latin typeface="Aptos" panose="020B0004020202020204" pitchFamily="34" charset="0"/>
            </a:endParaRPr>
          </a:p>
          <a:p>
            <a:r>
              <a:rPr lang="en-US" dirty="0">
                <a:latin typeface="Aptos" panose="020B0004020202020204" pitchFamily="34" charset="0"/>
              </a:rPr>
              <a:t>To support this work, we will be holding the first set of three in-person focus-group sessions at NMGH, Wythenshawe and Oxford Road Campus in early July. </a:t>
            </a:r>
          </a:p>
          <a:p>
            <a:endParaRPr lang="en-US" sz="800" dirty="0">
              <a:latin typeface="Aptos" panose="020B0004020202020204" pitchFamily="34" charset="0"/>
            </a:endParaRPr>
          </a:p>
          <a:p>
            <a:r>
              <a:rPr lang="en-US" dirty="0">
                <a:latin typeface="Aptos" panose="020B0004020202020204" pitchFamily="34" charset="0"/>
              </a:rPr>
              <a:t>Sessions are open to nursing and midwifery colleagues at Band 5, 6 and 7</a:t>
            </a:r>
          </a:p>
          <a:p>
            <a:endParaRPr lang="en-US" sz="800" b="1" dirty="0">
              <a:latin typeface="Aptos" panose="020B0004020202020204" pitchFamily="34" charset="0"/>
            </a:endParaRPr>
          </a:p>
          <a:p>
            <a:r>
              <a:rPr lang="en-US" b="1" dirty="0">
                <a:latin typeface="Aptos" panose="020B0004020202020204" pitchFamily="34" charset="0"/>
              </a:rPr>
              <a:t>We are asking for your support in encouraging attendance from a range of bands and roles. </a:t>
            </a:r>
          </a:p>
          <a:p>
            <a:endParaRPr lang="en-US" sz="800" b="1" dirty="0">
              <a:latin typeface="Aptos" panose="020B0004020202020204" pitchFamily="34" charset="0"/>
            </a:endParaRPr>
          </a:p>
          <a:p>
            <a:endParaRPr lang="en-US" sz="800" b="1" dirty="0">
              <a:latin typeface="Aptos" panose="020B0004020202020204" pitchFamily="34" charset="0"/>
            </a:endParaRPr>
          </a:p>
          <a:p>
            <a:endParaRPr lang="en-US" sz="800" b="1" dirty="0">
              <a:latin typeface="Aptos" panose="020B0004020202020204" pitchFamily="34" charset="0"/>
            </a:endParaRPr>
          </a:p>
          <a:p>
            <a:r>
              <a:rPr lang="en-US" b="1" dirty="0">
                <a:latin typeface="Aptos" panose="020B0004020202020204" pitchFamily="34" charset="0"/>
              </a:rPr>
              <a:t>What the focus groups will do:</a:t>
            </a:r>
          </a:p>
          <a:p>
            <a:endParaRPr lang="en-US" sz="1600" dirty="0">
              <a:latin typeface="Aptos" panose="020B0004020202020204" pitchFamily="34" charset="0"/>
            </a:endParaRPr>
          </a:p>
          <a:p>
            <a:pPr marL="285750" indent="-285750">
              <a:buFont typeface="Arial" panose="020B0604020202020204" pitchFamily="34" charset="0"/>
              <a:buChar char="•"/>
            </a:pPr>
            <a:r>
              <a:rPr lang="en-US" dirty="0">
                <a:latin typeface="Aptos" panose="020B0004020202020204" pitchFamily="34" charset="0"/>
              </a:rPr>
              <a:t>Set the context for the programme, including key principles and expectations</a:t>
            </a:r>
          </a:p>
          <a:p>
            <a:pPr marL="285750" indent="-285750">
              <a:buFont typeface="Arial" panose="020B0604020202020204" pitchFamily="34" charset="0"/>
              <a:buChar char="•"/>
            </a:pPr>
            <a:r>
              <a:rPr lang="en-US" dirty="0">
                <a:latin typeface="Aptos" panose="020B0004020202020204" pitchFamily="34" charset="0"/>
              </a:rPr>
              <a:t>Introduce a new, more consistent approach to developing job descriptions</a:t>
            </a:r>
          </a:p>
          <a:p>
            <a:pPr marL="285750" indent="-285750">
              <a:buFont typeface="Arial" panose="020B0604020202020204" pitchFamily="34" charset="0"/>
              <a:buChar char="•"/>
            </a:pPr>
            <a:r>
              <a:rPr lang="en-US" dirty="0">
                <a:latin typeface="Aptos" panose="020B0004020202020204" pitchFamily="34" charset="0"/>
              </a:rPr>
              <a:t>Share and test a draft framework outlining roles and responsibilities across bands</a:t>
            </a:r>
          </a:p>
          <a:p>
            <a:pPr marL="285750" indent="-285750">
              <a:buFont typeface="Arial" panose="020B0604020202020204" pitchFamily="34" charset="0"/>
              <a:buChar char="•"/>
            </a:pPr>
            <a:r>
              <a:rPr lang="en-US" dirty="0">
                <a:latin typeface="Aptos" panose="020B0004020202020204" pitchFamily="34" charset="0"/>
              </a:rPr>
              <a:t>Gather feedback from colleagues to:</a:t>
            </a:r>
          </a:p>
          <a:p>
            <a:pPr marL="742950" lvl="1" indent="-285750">
              <a:buFont typeface="Arial" panose="020B0604020202020204" pitchFamily="34" charset="0"/>
              <a:buChar char="•"/>
            </a:pPr>
            <a:r>
              <a:rPr lang="en-US" dirty="0">
                <a:latin typeface="Aptos" panose="020B0004020202020204" pitchFamily="34" charset="0"/>
              </a:rPr>
              <a:t>Check the framework reflects the reality of roles</a:t>
            </a:r>
          </a:p>
          <a:p>
            <a:pPr marL="742950" lvl="1" indent="-285750">
              <a:buFont typeface="Arial" panose="020B0604020202020204" pitchFamily="34" charset="0"/>
              <a:buChar char="•"/>
            </a:pPr>
            <a:r>
              <a:rPr lang="en-US" dirty="0">
                <a:latin typeface="Aptos" panose="020B0004020202020204" pitchFamily="34" charset="0"/>
              </a:rPr>
              <a:t>Identify anything missing</a:t>
            </a:r>
          </a:p>
          <a:p>
            <a:pPr marL="742950" lvl="1" indent="-285750">
              <a:buFont typeface="Arial" panose="020B0604020202020204" pitchFamily="34" charset="0"/>
              <a:buChar char="•"/>
            </a:pPr>
            <a:r>
              <a:rPr lang="en-US" dirty="0">
                <a:latin typeface="Aptos" panose="020B0004020202020204" pitchFamily="34" charset="0"/>
              </a:rPr>
              <a:t>Sense-check language, clarity and consistency</a:t>
            </a:r>
          </a:p>
        </p:txBody>
      </p:sp>
      <p:cxnSp>
        <p:nvCxnSpPr>
          <p:cNvPr id="9" name="Straight Connector 8">
            <a:extLst>
              <a:ext uri="{FF2B5EF4-FFF2-40B4-BE49-F238E27FC236}">
                <a16:creationId xmlns:a16="http://schemas.microsoft.com/office/drawing/2014/main" id="{19C4161B-753A-E95B-5F20-079C1443223B}"/>
              </a:ext>
            </a:extLst>
          </p:cNvPr>
          <p:cNvCxnSpPr/>
          <p:nvPr/>
        </p:nvCxnSpPr>
        <p:spPr>
          <a:xfrm>
            <a:off x="594360" y="3651504"/>
            <a:ext cx="10563225"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600242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AE0C9DE-8169-DE0A-2626-77548554EFB7}"/>
              </a:ext>
            </a:extLst>
          </p:cNvPr>
          <p:cNvSpPr>
            <a:spLocks noGrp="1"/>
          </p:cNvSpPr>
          <p:nvPr>
            <p:ph type="title"/>
          </p:nvPr>
        </p:nvSpPr>
        <p:spPr>
          <a:xfrm>
            <a:off x="516000" y="438038"/>
            <a:ext cx="11160000" cy="557784"/>
          </a:xfrm>
        </p:spPr>
        <p:txBody>
          <a:bodyPr/>
          <a:lstStyle/>
          <a:p>
            <a:r>
              <a:rPr lang="en-GB" sz="2800" dirty="0"/>
              <a:t>Your support and session detail </a:t>
            </a:r>
          </a:p>
        </p:txBody>
      </p:sp>
      <p:sp>
        <p:nvSpPr>
          <p:cNvPr id="10" name="TextBox 9">
            <a:extLst>
              <a:ext uri="{FF2B5EF4-FFF2-40B4-BE49-F238E27FC236}">
                <a16:creationId xmlns:a16="http://schemas.microsoft.com/office/drawing/2014/main" id="{FD34346F-8B65-E836-485B-3BFC869FCDCE}"/>
              </a:ext>
            </a:extLst>
          </p:cNvPr>
          <p:cNvSpPr txBox="1"/>
          <p:nvPr/>
        </p:nvSpPr>
        <p:spPr>
          <a:xfrm>
            <a:off x="521208" y="981568"/>
            <a:ext cx="10405872" cy="1569660"/>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Aptos" panose="020B0004020202020204" pitchFamily="34" charset="0"/>
              </a:rPr>
              <a:t>Please encourage your teams to express their interest in joining a focus group, supporting a mix of roles, experience and settings so we capture a broad and representative range of views. </a:t>
            </a:r>
          </a:p>
          <a:p>
            <a:pPr marL="285750" indent="-285750">
              <a:buFont typeface="Arial" panose="020B0604020202020204" pitchFamily="34" charset="0"/>
              <a:buChar char="•"/>
            </a:pPr>
            <a:r>
              <a:rPr lang="en-US" sz="1600" dirty="0">
                <a:latin typeface="Aptos" panose="020B0004020202020204" pitchFamily="34" charset="0"/>
              </a:rPr>
              <a:t>Sessions are </a:t>
            </a:r>
            <a:r>
              <a:rPr lang="en-US" sz="1600" b="1" dirty="0">
                <a:latin typeface="Aptos" panose="020B0004020202020204" pitchFamily="34" charset="0"/>
              </a:rPr>
              <a:t>open to Band 5, 6 and 7 </a:t>
            </a:r>
            <a:r>
              <a:rPr lang="en-US" sz="1600" dirty="0">
                <a:latin typeface="Aptos" panose="020B0004020202020204" pitchFamily="34" charset="0"/>
              </a:rPr>
              <a:t>nurses and midwives.</a:t>
            </a:r>
          </a:p>
          <a:p>
            <a:pPr marL="285750" indent="-285750">
              <a:buFont typeface="Arial" panose="020B0604020202020204" pitchFamily="34" charset="0"/>
              <a:buChar char="•"/>
            </a:pPr>
            <a:r>
              <a:rPr lang="en-US" sz="1600" dirty="0">
                <a:latin typeface="Aptos" panose="020B0004020202020204" pitchFamily="34" charset="0"/>
              </a:rPr>
              <a:t>We particularly need your support in ensuring we have sufficient representation from colleagues who often have less time or agency to attend activities during work hours.</a:t>
            </a:r>
          </a:p>
          <a:p>
            <a:pPr marL="285750" indent="-285750">
              <a:buFont typeface="Arial" panose="020B0604020202020204" pitchFamily="34" charset="0"/>
              <a:buChar char="•"/>
            </a:pPr>
            <a:r>
              <a:rPr lang="en-US" sz="1600" dirty="0">
                <a:latin typeface="Aptos" panose="020B0004020202020204" pitchFamily="34" charset="0"/>
              </a:rPr>
              <a:t>Due to room capacity, we are asking colleagues to book a place at a session of their choice.</a:t>
            </a:r>
          </a:p>
        </p:txBody>
      </p:sp>
      <p:cxnSp>
        <p:nvCxnSpPr>
          <p:cNvPr id="11" name="Straight Connector 10">
            <a:extLst>
              <a:ext uri="{FF2B5EF4-FFF2-40B4-BE49-F238E27FC236}">
                <a16:creationId xmlns:a16="http://schemas.microsoft.com/office/drawing/2014/main" id="{C271F51A-F626-9A56-0034-6B8EED9CF431}"/>
              </a:ext>
            </a:extLst>
          </p:cNvPr>
          <p:cNvCxnSpPr/>
          <p:nvPr/>
        </p:nvCxnSpPr>
        <p:spPr>
          <a:xfrm>
            <a:off x="603503" y="2551228"/>
            <a:ext cx="10563225" cy="0"/>
          </a:xfrm>
          <a:prstGeom prst="line">
            <a:avLst/>
          </a:prstGeom>
        </p:spPr>
        <p:style>
          <a:lnRef idx="3">
            <a:schemeClr val="accent4"/>
          </a:lnRef>
          <a:fillRef idx="0">
            <a:schemeClr val="accent4"/>
          </a:fillRef>
          <a:effectRef idx="2">
            <a:schemeClr val="accent4"/>
          </a:effectRef>
          <a:fontRef idx="minor">
            <a:schemeClr val="tx1"/>
          </a:fontRef>
        </p:style>
      </p:cxnSp>
      <p:sp>
        <p:nvSpPr>
          <p:cNvPr id="13" name="Rectangle: Rounded Corners 12">
            <a:extLst>
              <a:ext uri="{FF2B5EF4-FFF2-40B4-BE49-F238E27FC236}">
                <a16:creationId xmlns:a16="http://schemas.microsoft.com/office/drawing/2014/main" id="{E8358699-0008-E0EC-FFA0-ECD03E563E76}"/>
              </a:ext>
            </a:extLst>
          </p:cNvPr>
          <p:cNvSpPr/>
          <p:nvPr/>
        </p:nvSpPr>
        <p:spPr>
          <a:xfrm>
            <a:off x="515999" y="2694553"/>
            <a:ext cx="2755392" cy="2054574"/>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5" name="TextBox 14">
            <a:extLst>
              <a:ext uri="{FF2B5EF4-FFF2-40B4-BE49-F238E27FC236}">
                <a16:creationId xmlns:a16="http://schemas.microsoft.com/office/drawing/2014/main" id="{AE613E60-0AAF-925A-2962-96B9B044B54E}"/>
              </a:ext>
            </a:extLst>
          </p:cNvPr>
          <p:cNvSpPr txBox="1"/>
          <p:nvPr/>
        </p:nvSpPr>
        <p:spPr>
          <a:xfrm>
            <a:off x="686687" y="2813345"/>
            <a:ext cx="2414016" cy="1754326"/>
          </a:xfrm>
          <a:prstGeom prst="rect">
            <a:avLst/>
          </a:prstGeom>
          <a:noFill/>
        </p:spPr>
        <p:txBody>
          <a:bodyPr wrap="square" rtlCol="0">
            <a:spAutoFit/>
          </a:bodyPr>
          <a:lstStyle/>
          <a:p>
            <a:pPr algn="ctr"/>
            <a:r>
              <a:rPr lang="en-GB" dirty="0">
                <a:latin typeface="Aptos" panose="020B0004020202020204" pitchFamily="34" charset="0"/>
              </a:rPr>
              <a:t>Monday, 6 July</a:t>
            </a:r>
          </a:p>
          <a:p>
            <a:pPr algn="ctr"/>
            <a:r>
              <a:rPr lang="en-GB" dirty="0">
                <a:latin typeface="Aptos" panose="020B0004020202020204" pitchFamily="34" charset="0"/>
              </a:rPr>
              <a:t>2pm-4pm</a:t>
            </a:r>
          </a:p>
          <a:p>
            <a:pPr algn="ctr"/>
            <a:endParaRPr lang="en-GB" dirty="0">
              <a:latin typeface="Aptos" panose="020B0004020202020204" pitchFamily="34" charset="0"/>
            </a:endParaRPr>
          </a:p>
          <a:p>
            <a:pPr algn="ctr"/>
            <a:r>
              <a:rPr lang="en-GB" dirty="0">
                <a:latin typeface="Aptos" panose="020B0004020202020204" pitchFamily="34" charset="0"/>
              </a:rPr>
              <a:t>Post-Grad Centre, Seminar Room 1</a:t>
            </a:r>
          </a:p>
          <a:p>
            <a:pPr algn="ctr"/>
            <a:r>
              <a:rPr lang="en-GB" b="1" dirty="0">
                <a:latin typeface="Aptos" panose="020B0004020202020204" pitchFamily="34" charset="0"/>
              </a:rPr>
              <a:t>NMGH</a:t>
            </a:r>
          </a:p>
        </p:txBody>
      </p:sp>
      <p:sp>
        <p:nvSpPr>
          <p:cNvPr id="17" name="Rectangle: Rounded Corners 16">
            <a:extLst>
              <a:ext uri="{FF2B5EF4-FFF2-40B4-BE49-F238E27FC236}">
                <a16:creationId xmlns:a16="http://schemas.microsoft.com/office/drawing/2014/main" id="{F83C72D5-80B1-A704-564E-31AEFF2A3116}"/>
              </a:ext>
            </a:extLst>
          </p:cNvPr>
          <p:cNvSpPr/>
          <p:nvPr/>
        </p:nvSpPr>
        <p:spPr>
          <a:xfrm>
            <a:off x="4463667" y="2690748"/>
            <a:ext cx="2755392" cy="2080066"/>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5E920EE2-4079-B5F9-0E9A-68336BDB91C2}"/>
              </a:ext>
            </a:extLst>
          </p:cNvPr>
          <p:cNvSpPr/>
          <p:nvPr/>
        </p:nvSpPr>
        <p:spPr>
          <a:xfrm>
            <a:off x="8411336" y="2696586"/>
            <a:ext cx="2755392" cy="2068391"/>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20" name="TextBox 19">
            <a:extLst>
              <a:ext uri="{FF2B5EF4-FFF2-40B4-BE49-F238E27FC236}">
                <a16:creationId xmlns:a16="http://schemas.microsoft.com/office/drawing/2014/main" id="{E987E734-DC42-980E-FDD6-63EE71C69A6E}"/>
              </a:ext>
            </a:extLst>
          </p:cNvPr>
          <p:cNvSpPr txBox="1"/>
          <p:nvPr/>
        </p:nvSpPr>
        <p:spPr>
          <a:xfrm>
            <a:off x="4485765" y="2844183"/>
            <a:ext cx="2711196" cy="1661993"/>
          </a:xfrm>
          <a:prstGeom prst="rect">
            <a:avLst/>
          </a:prstGeom>
          <a:noFill/>
        </p:spPr>
        <p:txBody>
          <a:bodyPr wrap="square" rtlCol="0">
            <a:spAutoFit/>
          </a:bodyPr>
          <a:lstStyle/>
          <a:p>
            <a:pPr algn="ctr"/>
            <a:r>
              <a:rPr lang="en-GB" dirty="0">
                <a:latin typeface="Aptos" panose="020B0004020202020204" pitchFamily="34" charset="0"/>
              </a:rPr>
              <a:t>Wednesday, 8 July</a:t>
            </a:r>
          </a:p>
          <a:p>
            <a:pPr algn="ctr"/>
            <a:r>
              <a:rPr lang="en-GB" dirty="0">
                <a:latin typeface="Aptos" panose="020B0004020202020204" pitchFamily="34" charset="0"/>
              </a:rPr>
              <a:t>9:30am-11:30pm </a:t>
            </a:r>
          </a:p>
          <a:p>
            <a:pPr algn="ctr"/>
            <a:endParaRPr lang="en-GB" dirty="0">
              <a:latin typeface="Aptos" panose="020B0004020202020204" pitchFamily="34" charset="0"/>
            </a:endParaRPr>
          </a:p>
          <a:p>
            <a:pPr algn="ctr"/>
            <a:r>
              <a:rPr lang="en-GB" sz="1600" dirty="0" err="1">
                <a:latin typeface="Aptos" panose="020B0004020202020204" pitchFamily="34" charset="0"/>
              </a:rPr>
              <a:t>Nowgen</a:t>
            </a:r>
            <a:r>
              <a:rPr lang="en-GB" sz="1600" dirty="0">
                <a:latin typeface="Aptos" panose="020B0004020202020204" pitchFamily="34" charset="0"/>
              </a:rPr>
              <a:t> Centre Meeting Room 1</a:t>
            </a:r>
          </a:p>
          <a:p>
            <a:pPr algn="ctr"/>
            <a:r>
              <a:rPr lang="en-GB" sz="1600" b="1" dirty="0">
                <a:latin typeface="Aptos" panose="020B0004020202020204" pitchFamily="34" charset="0"/>
              </a:rPr>
              <a:t>Oxford Rd Campus</a:t>
            </a:r>
            <a:endParaRPr lang="en-GB" sz="1600" dirty="0">
              <a:latin typeface="Aptos" panose="020B0004020202020204" pitchFamily="34" charset="0"/>
            </a:endParaRPr>
          </a:p>
        </p:txBody>
      </p:sp>
      <p:sp>
        <p:nvSpPr>
          <p:cNvPr id="22" name="Rectangle: Rounded Corners 21">
            <a:hlinkClick r:id="rId3"/>
            <a:extLst>
              <a:ext uri="{FF2B5EF4-FFF2-40B4-BE49-F238E27FC236}">
                <a16:creationId xmlns:a16="http://schemas.microsoft.com/office/drawing/2014/main" id="{1363E952-41A3-DEA7-30D8-E5CA7C8B23DA}"/>
              </a:ext>
            </a:extLst>
          </p:cNvPr>
          <p:cNvSpPr/>
          <p:nvPr/>
        </p:nvSpPr>
        <p:spPr>
          <a:xfrm>
            <a:off x="515999" y="4870795"/>
            <a:ext cx="10650729" cy="180866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GB" sz="2000" dirty="0">
                <a:latin typeface="Aptos" panose="020B0004020202020204" pitchFamily="34" charset="0"/>
              </a:rPr>
              <a:t>Colleagues can book a place by clicking the link below or QR code:</a:t>
            </a:r>
          </a:p>
          <a:p>
            <a:pPr algn="ctr"/>
            <a:endParaRPr lang="en-GB" sz="2000" dirty="0">
              <a:latin typeface="Aptos" panose="020B0004020202020204" pitchFamily="34" charset="0"/>
            </a:endParaRPr>
          </a:p>
          <a:p>
            <a:pPr algn="ctr"/>
            <a:endParaRPr lang="en-GB" sz="2000" dirty="0">
              <a:latin typeface="Aptos" panose="020B0004020202020204" pitchFamily="34" charset="0"/>
            </a:endParaRPr>
          </a:p>
          <a:p>
            <a:r>
              <a:rPr lang="en-GB" sz="2000" dirty="0">
                <a:latin typeface="Aptos" panose="020B0004020202020204" pitchFamily="34" charset="0"/>
              </a:rPr>
              <a:t> </a:t>
            </a:r>
            <a:r>
              <a:rPr lang="en-GB" sz="2000" dirty="0">
                <a:latin typeface="Aptos" panose="020B0004020202020204" pitchFamily="34" charset="0"/>
                <a:hlinkClick r:id="rId4"/>
              </a:rPr>
              <a:t>https://forms.cloud.microsoft/e/9nRmfRGEA2</a:t>
            </a:r>
            <a:r>
              <a:rPr lang="en-GB" sz="2000" dirty="0">
                <a:latin typeface="Aptos" panose="020B0004020202020204" pitchFamily="34" charset="0"/>
              </a:rPr>
              <a:t>      </a:t>
            </a:r>
            <a:endParaRPr lang="en-GB" dirty="0"/>
          </a:p>
        </p:txBody>
      </p:sp>
      <p:sp>
        <p:nvSpPr>
          <p:cNvPr id="2" name="TextBox 1">
            <a:extLst>
              <a:ext uri="{FF2B5EF4-FFF2-40B4-BE49-F238E27FC236}">
                <a16:creationId xmlns:a16="http://schemas.microsoft.com/office/drawing/2014/main" id="{7483CB7E-4AB1-C88B-EDB0-808F10ECB6A2}"/>
              </a:ext>
            </a:extLst>
          </p:cNvPr>
          <p:cNvSpPr txBox="1"/>
          <p:nvPr/>
        </p:nvSpPr>
        <p:spPr>
          <a:xfrm>
            <a:off x="8582024" y="2827304"/>
            <a:ext cx="2414016" cy="1754326"/>
          </a:xfrm>
          <a:prstGeom prst="rect">
            <a:avLst/>
          </a:prstGeom>
          <a:noFill/>
        </p:spPr>
        <p:txBody>
          <a:bodyPr wrap="square" rtlCol="0">
            <a:spAutoFit/>
          </a:bodyPr>
          <a:lstStyle/>
          <a:p>
            <a:pPr algn="ctr"/>
            <a:r>
              <a:rPr lang="en-GB" dirty="0">
                <a:latin typeface="Aptos" panose="020B0004020202020204" pitchFamily="34" charset="0"/>
              </a:rPr>
              <a:t>Thursday, 9 July</a:t>
            </a:r>
          </a:p>
          <a:p>
            <a:pPr algn="ctr"/>
            <a:r>
              <a:rPr lang="en-GB" dirty="0">
                <a:latin typeface="Aptos" panose="020B0004020202020204" pitchFamily="34" charset="0"/>
              </a:rPr>
              <a:t>10am-12pm</a:t>
            </a:r>
          </a:p>
          <a:p>
            <a:pPr algn="ctr"/>
            <a:endParaRPr lang="en-GB" dirty="0">
              <a:latin typeface="Aptos" panose="020B0004020202020204" pitchFamily="34" charset="0"/>
            </a:endParaRPr>
          </a:p>
          <a:p>
            <a:pPr algn="ctr"/>
            <a:r>
              <a:rPr lang="en-GB" dirty="0">
                <a:latin typeface="Aptos" panose="020B0004020202020204" pitchFamily="34" charset="0"/>
              </a:rPr>
              <a:t>ERC, 1</a:t>
            </a:r>
            <a:r>
              <a:rPr lang="en-GB" baseline="30000" dirty="0">
                <a:latin typeface="Aptos" panose="020B0004020202020204" pitchFamily="34" charset="0"/>
              </a:rPr>
              <a:t>st</a:t>
            </a:r>
            <a:r>
              <a:rPr lang="en-GB" dirty="0">
                <a:latin typeface="Aptos" panose="020B0004020202020204" pitchFamily="34" charset="0"/>
              </a:rPr>
              <a:t> Floor, Seminar Room 8</a:t>
            </a:r>
          </a:p>
          <a:p>
            <a:pPr algn="ctr"/>
            <a:r>
              <a:rPr lang="en-GB" b="1" dirty="0">
                <a:latin typeface="Aptos" panose="020B0004020202020204" pitchFamily="34" charset="0"/>
              </a:rPr>
              <a:t>Wythenshawe</a:t>
            </a:r>
            <a:endParaRPr lang="en-GB" dirty="0">
              <a:latin typeface="Aptos" panose="020B0004020202020204" pitchFamily="34" charset="0"/>
            </a:endParaRPr>
          </a:p>
        </p:txBody>
      </p:sp>
      <p:pic>
        <p:nvPicPr>
          <p:cNvPr id="4" name="Picture 3">
            <a:extLst>
              <a:ext uri="{FF2B5EF4-FFF2-40B4-BE49-F238E27FC236}">
                <a16:creationId xmlns:a16="http://schemas.microsoft.com/office/drawing/2014/main" id="{6AD15ACF-819B-5FDC-4F19-684259E575AB}"/>
              </a:ext>
            </a:extLst>
          </p:cNvPr>
          <p:cNvPicPr>
            <a:picLocks noChangeAspect="1"/>
          </p:cNvPicPr>
          <p:nvPr/>
        </p:nvPicPr>
        <p:blipFill rotWithShape="1">
          <a:blip r:embed="rId5">
            <a:extLst>
              <a:ext uri="{28A0092B-C50C-407E-A947-70E740481C1C}">
                <a14:useLocalDpi xmlns:a14="http://schemas.microsoft.com/office/drawing/2010/main" val="0"/>
              </a:ext>
            </a:extLst>
          </a:blip>
          <a:srcRect l="54011" t="43759" r="32362" b="34638"/>
          <a:stretch>
            <a:fillRect/>
          </a:stretch>
        </p:blipFill>
        <p:spPr bwMode="auto">
          <a:xfrm>
            <a:off x="8634983" y="4942458"/>
            <a:ext cx="1724025" cy="16395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1590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CCA81-649C-AFA8-8C02-1FD5A60F7A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C68A57-C478-9195-10A1-139883AA82E7}"/>
              </a:ext>
            </a:extLst>
          </p:cNvPr>
          <p:cNvSpPr>
            <a:spLocks noGrp="1"/>
          </p:cNvSpPr>
          <p:nvPr>
            <p:ph type="title"/>
          </p:nvPr>
        </p:nvSpPr>
        <p:spPr>
          <a:xfrm>
            <a:off x="521208" y="415544"/>
            <a:ext cx="11160000" cy="557784"/>
          </a:xfrm>
        </p:spPr>
        <p:txBody>
          <a:bodyPr/>
          <a:lstStyle/>
          <a:p>
            <a:r>
              <a:rPr lang="en-GB" sz="2800" dirty="0"/>
              <a:t>Further programme info </a:t>
            </a:r>
          </a:p>
        </p:txBody>
      </p:sp>
      <p:sp>
        <p:nvSpPr>
          <p:cNvPr id="3" name="TextBox 2">
            <a:extLst>
              <a:ext uri="{FF2B5EF4-FFF2-40B4-BE49-F238E27FC236}">
                <a16:creationId xmlns:a16="http://schemas.microsoft.com/office/drawing/2014/main" id="{943B4395-C96B-EF26-26DA-6F3B407C6E53}"/>
              </a:ext>
            </a:extLst>
          </p:cNvPr>
          <p:cNvSpPr txBox="1"/>
          <p:nvPr/>
        </p:nvSpPr>
        <p:spPr>
          <a:xfrm>
            <a:off x="642277" y="1204950"/>
            <a:ext cx="10753309" cy="2092881"/>
          </a:xfrm>
          <a:prstGeom prst="rect">
            <a:avLst/>
          </a:prstGeom>
          <a:noFill/>
        </p:spPr>
        <p:txBody>
          <a:bodyPr wrap="square">
            <a:spAutoFit/>
          </a:bodyPr>
          <a:lstStyle/>
          <a:p>
            <a:pPr>
              <a:buNone/>
            </a:pPr>
            <a:r>
              <a:rPr lang="en-US" b="1" dirty="0">
                <a:solidFill>
                  <a:srgbClr val="00B050"/>
                </a:solidFill>
                <a:latin typeface="Aptos" panose="020B0004020202020204" pitchFamily="34" charset="0"/>
              </a:rPr>
              <a:t>Overview</a:t>
            </a:r>
          </a:p>
          <a:p>
            <a:pPr marL="285750" indent="-285750">
              <a:buFont typeface="Arial" panose="020B0604020202020204" pitchFamily="34" charset="0"/>
              <a:buChar char="•"/>
            </a:pPr>
            <a:r>
              <a:rPr lang="en-US" sz="1400" dirty="0">
                <a:latin typeface="Aptos" panose="020B0004020202020204" pitchFamily="34" charset="0"/>
              </a:rPr>
              <a:t>Across the NHS, there is a renewed focus on making sure nursing and midwifery roles are clearly described, consistently understood, and fairly rewarded. Building on the work already carried out through </a:t>
            </a:r>
            <a:r>
              <a:rPr lang="en-US" sz="1400" dirty="0" err="1">
                <a:latin typeface="Aptos" panose="020B0004020202020204" pitchFamily="34" charset="0"/>
              </a:rPr>
              <a:t>OneMFT</a:t>
            </a:r>
            <a:r>
              <a:rPr lang="en-US" sz="1400" dirty="0">
                <a:latin typeface="Aptos" panose="020B0004020202020204" pitchFamily="34" charset="0"/>
              </a:rPr>
              <a:t> - including the review of Band 8A and above roles - we are now starting the next phase. </a:t>
            </a:r>
          </a:p>
          <a:p>
            <a:pPr marL="285750" indent="-285750">
              <a:buFont typeface="Arial" panose="020B0604020202020204" pitchFamily="34" charset="0"/>
              <a:buChar char="•"/>
            </a:pPr>
            <a:endParaRPr lang="en-US" sz="1400" dirty="0">
              <a:latin typeface="Aptos" panose="020B0004020202020204" pitchFamily="34" charset="0"/>
            </a:endParaRPr>
          </a:p>
          <a:p>
            <a:pPr marL="285750" indent="-285750">
              <a:buFont typeface="Arial" panose="020B0604020202020204" pitchFamily="34" charset="0"/>
              <a:buChar char="•"/>
            </a:pPr>
            <a:r>
              <a:rPr lang="en-US" sz="1400" dirty="0">
                <a:latin typeface="Aptos" panose="020B0004020202020204" pitchFamily="34" charset="0"/>
              </a:rPr>
              <a:t>This is about making sure job descriptions reflect the reality of roles today, recognising the value of the profession, and supporting colleagues to feel confident that they are being treated fairly. It will help to create a more consistent approach across different services and teams, while still recognising the differences in specialist areas. Over time, it will also help us move towards a clearer and more sustainable way of keeping job descriptions up to date.</a:t>
            </a:r>
          </a:p>
        </p:txBody>
      </p:sp>
      <p:sp>
        <p:nvSpPr>
          <p:cNvPr id="4" name="TextBox 3">
            <a:extLst>
              <a:ext uri="{FF2B5EF4-FFF2-40B4-BE49-F238E27FC236}">
                <a16:creationId xmlns:a16="http://schemas.microsoft.com/office/drawing/2014/main" id="{35129075-9906-C574-8BF7-92C528D8D747}"/>
              </a:ext>
            </a:extLst>
          </p:cNvPr>
          <p:cNvSpPr txBox="1"/>
          <p:nvPr/>
        </p:nvSpPr>
        <p:spPr>
          <a:xfrm>
            <a:off x="642277" y="3429000"/>
            <a:ext cx="10527167" cy="1661993"/>
          </a:xfrm>
          <a:prstGeom prst="rect">
            <a:avLst/>
          </a:prstGeom>
          <a:noFill/>
        </p:spPr>
        <p:txBody>
          <a:bodyPr wrap="square">
            <a:spAutoFit/>
          </a:bodyPr>
          <a:lstStyle/>
          <a:p>
            <a:pPr>
              <a:buNone/>
            </a:pPr>
            <a:r>
              <a:rPr lang="en-US" b="1" dirty="0">
                <a:solidFill>
                  <a:srgbClr val="00B050"/>
                </a:solidFill>
                <a:latin typeface="Aptos" panose="020B0004020202020204" pitchFamily="34" charset="0"/>
              </a:rPr>
              <a:t>National context and local position</a:t>
            </a:r>
          </a:p>
          <a:p>
            <a:pPr marL="285750" indent="-285750">
              <a:buFont typeface="Arial" panose="020B0604020202020204" pitchFamily="34" charset="0"/>
              <a:buChar char="•"/>
            </a:pPr>
            <a:r>
              <a:rPr lang="en-US" sz="1400" dirty="0">
                <a:latin typeface="Aptos" panose="020B0004020202020204" pitchFamily="34" charset="0"/>
              </a:rPr>
              <a:t>This work is being driven nationally, following recent commitments to nursing and the publication of updated job profiles for nursing and midwifery. There is a clear expectation that all NHS organisations review their job descriptions to ensure they are accurate and up to date</a:t>
            </a:r>
          </a:p>
          <a:p>
            <a:endParaRPr lang="en-US" sz="1400" dirty="0">
              <a:latin typeface="Aptos" panose="020B0004020202020204" pitchFamily="34" charset="0"/>
            </a:endParaRPr>
          </a:p>
          <a:p>
            <a:pPr marL="285750" indent="-285750">
              <a:buFont typeface="Arial" panose="020B0604020202020204" pitchFamily="34" charset="0"/>
              <a:buChar char="•"/>
            </a:pPr>
            <a:r>
              <a:rPr lang="en-US" sz="1400" dirty="0">
                <a:latin typeface="Aptos" panose="020B0004020202020204" pitchFamily="34" charset="0"/>
              </a:rPr>
              <a:t>At MFT, we are not starting from scratch. We have already made good progress through </a:t>
            </a:r>
            <a:r>
              <a:rPr lang="en-US" sz="1400" dirty="0" err="1">
                <a:latin typeface="Aptos" panose="020B0004020202020204" pitchFamily="34" charset="0"/>
              </a:rPr>
              <a:t>OneMFT</a:t>
            </a:r>
            <a:r>
              <a:rPr lang="en-US" sz="1400" dirty="0">
                <a:latin typeface="Aptos" panose="020B0004020202020204" pitchFamily="34" charset="0"/>
              </a:rPr>
              <a:t>, particularly with more senior roles, and this next phase builds on that foundation to bring greater consistency across the wider workforce.</a:t>
            </a:r>
          </a:p>
        </p:txBody>
      </p:sp>
      <p:sp>
        <p:nvSpPr>
          <p:cNvPr id="7" name="TextBox 6">
            <a:extLst>
              <a:ext uri="{FF2B5EF4-FFF2-40B4-BE49-F238E27FC236}">
                <a16:creationId xmlns:a16="http://schemas.microsoft.com/office/drawing/2014/main" id="{B34311FB-15DE-A430-CBEE-09C8694D68B5}"/>
              </a:ext>
            </a:extLst>
          </p:cNvPr>
          <p:cNvSpPr txBox="1"/>
          <p:nvPr/>
        </p:nvSpPr>
        <p:spPr>
          <a:xfrm>
            <a:off x="642276" y="5196007"/>
            <a:ext cx="10527167" cy="1015663"/>
          </a:xfrm>
          <a:prstGeom prst="rect">
            <a:avLst/>
          </a:prstGeom>
          <a:noFill/>
        </p:spPr>
        <p:txBody>
          <a:bodyPr wrap="square">
            <a:spAutoFit/>
          </a:bodyPr>
          <a:lstStyle/>
          <a:p>
            <a:pPr>
              <a:buNone/>
            </a:pPr>
            <a:r>
              <a:rPr lang="en-US" b="1" dirty="0">
                <a:solidFill>
                  <a:srgbClr val="00B050"/>
                </a:solidFill>
                <a:latin typeface="Aptos" panose="020B0004020202020204" pitchFamily="34" charset="0"/>
              </a:rPr>
              <a:t>Stakeholders</a:t>
            </a:r>
          </a:p>
          <a:p>
            <a:pPr marL="285750" indent="-285750">
              <a:buFont typeface="Arial" panose="020B0604020202020204" pitchFamily="34" charset="0"/>
              <a:buChar char="•"/>
            </a:pPr>
            <a:r>
              <a:rPr lang="en-GB" sz="1400" dirty="0">
                <a:latin typeface="Aptos" panose="020B0004020202020204" pitchFamily="34" charset="0"/>
              </a:rPr>
              <a:t>The Executive Responsible Officers for this programme are Kimberley Salmon-Jamieson, Chief Nursing Officer, and Meera Nair, Chief People Officer. The programme is being delivered jointly by the Corporate Nursing and Midwifery Workforce Team and the Corporate Workforce Team in partnership with Staff-side colleagues.</a:t>
            </a:r>
          </a:p>
        </p:txBody>
      </p:sp>
    </p:spTree>
    <p:extLst>
      <p:ext uri="{BB962C8B-B14F-4D97-AF65-F5344CB8AC3E}">
        <p14:creationId xmlns:p14="http://schemas.microsoft.com/office/powerpoint/2010/main" val="13055828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neo_Generic_Template_UKC">
  <a:themeElements>
    <a:clrScheme name="Teneo 2022">
      <a:dk1>
        <a:srgbClr val="000000"/>
      </a:dk1>
      <a:lt1>
        <a:srgbClr val="FFFFFF"/>
      </a:lt1>
      <a:dk2>
        <a:srgbClr val="0F0F0F"/>
      </a:dk2>
      <a:lt2>
        <a:srgbClr val="E6E7EB"/>
      </a:lt2>
      <a:accent1>
        <a:srgbClr val="051336"/>
      </a:accent1>
      <a:accent2>
        <a:srgbClr val="0D7DD4"/>
      </a:accent2>
      <a:accent3>
        <a:srgbClr val="7151F3"/>
      </a:accent3>
      <a:accent4>
        <a:srgbClr val="C0C4CD"/>
      </a:accent4>
      <a:accent5>
        <a:srgbClr val="9BA1AF"/>
      </a:accent5>
      <a:accent6>
        <a:srgbClr val="505A72"/>
      </a:accent6>
      <a:hlink>
        <a:srgbClr val="0D7DD3"/>
      </a:hlink>
      <a:folHlink>
        <a:srgbClr val="7151F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tIns="91440" bIns="91440"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200" dirty="0" smtClean="0"/>
        </a:defPPr>
      </a:lstStyle>
    </a:txDef>
  </a:objectDefaults>
  <a:extraClrSchemeLst/>
  <a:custClrLst>
    <a:custClr name="Red Intense">
      <a:srgbClr val="DF3535"/>
    </a:custClr>
    <a:custClr name="Red Moderate">
      <a:srgbClr val="F27D7F"/>
    </a:custClr>
    <a:custClr name="Red Subtle">
      <a:srgbClr val="F9C7C7"/>
    </a:custClr>
    <a:custClr name="Amber Intense">
      <a:srgbClr val="F5C72E"/>
    </a:custClr>
    <a:custClr name="Amber Moderate">
      <a:srgbClr val="FBE28D"/>
    </a:custClr>
    <a:custClr name="Amber Subtle">
      <a:srgbClr val="FFF0BF"/>
    </a:custClr>
    <a:custClr name="Green Intense">
      <a:srgbClr val="00A996"/>
    </a:custClr>
    <a:custClr name="Green Moderate">
      <a:srgbClr val="7ACCC3"/>
    </a:custClr>
    <a:custClr name="Green Subtle">
      <a:srgbClr val="ACE5DF"/>
    </a:custClr>
    <a:custClr name="Blank">
      <a:srgbClr val="FFFFFF"/>
    </a:custClr>
    <a:custClr name="Saffron">
      <a:srgbClr val="F5C72E"/>
    </a:custClr>
    <a:custClr name="Tangerine">
      <a:srgbClr val="FB8B62"/>
    </a:custClr>
    <a:custClr name="Plum">
      <a:srgbClr val="610C50"/>
    </a:custClr>
  </a:custClrLst>
  <a:extLst>
    <a:ext uri="{05A4C25C-085E-4340-85A3-A5531E510DB2}">
      <thm15:themeFamily xmlns:thm15="http://schemas.microsoft.com/office/thememl/2012/main" name="Teneo_Master_Template-MC  -  Read-Only" id="{B0F7A6F1-4920-43C0-9EE1-1605D52CBDB1}" vid="{3DA1192F-6A73-49D5-B9CA-996861123907}"/>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A62238C39F8646A50D118FBC08BA16" ma:contentTypeVersion="3" ma:contentTypeDescription="Create a new document." ma:contentTypeScope="" ma:versionID="9ba814c98125c05bce3413163d01924d">
  <xsd:schema xmlns:xsd="http://www.w3.org/2001/XMLSchema" xmlns:xs="http://www.w3.org/2001/XMLSchema" xmlns:p="http://schemas.microsoft.com/office/2006/metadata/properties" xmlns:ns2="a6a2265c-3d82-44b4-b400-0d9772a14f66" targetNamespace="http://schemas.microsoft.com/office/2006/metadata/properties" ma:root="true" ma:fieldsID="20ad384b14f031ec943696bb72f573bb" ns2:_="">
    <xsd:import namespace="a6a2265c-3d82-44b4-b400-0d9772a14f66"/>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a2265c-3d82-44b4-b400-0d9772a14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5E6DCE-910A-4CDC-AABE-56D5C37DEF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a2265c-3d82-44b4-b400-0d9772a14f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45F01B-A5D8-4A21-A519-E9416F25B78E}">
  <ds:schemaRefs>
    <ds:schemaRef ds:uri="http://schemas.microsoft.com/sharepoint/v3/contenttype/forms"/>
  </ds:schemaRefs>
</ds:datastoreItem>
</file>

<file path=customXml/itemProps3.xml><?xml version="1.0" encoding="utf-8"?>
<ds:datastoreItem xmlns:ds="http://schemas.openxmlformats.org/officeDocument/2006/customXml" ds:itemID="{6F2F3C67-340E-4533-8E7C-5A3F4C12F7CD}">
  <ds:schemaRefs>
    <ds:schemaRef ds:uri="http://schemas.microsoft.com/office/2006/documentManagement/types"/>
    <ds:schemaRef ds:uri="a6a2265c-3d82-44b4-b400-0d9772a14f66"/>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214</TotalTime>
  <Words>648</Words>
  <Application>Microsoft Office PowerPoint</Application>
  <PresentationFormat>Widescreen</PresentationFormat>
  <Paragraphs>57</Paragraphs>
  <Slides>4</Slides>
  <Notes>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vt:i4>
      </vt:variant>
    </vt:vector>
  </HeadingPairs>
  <TitlesOfParts>
    <vt:vector size="11" baseType="lpstr">
      <vt:lpstr>Aptos</vt:lpstr>
      <vt:lpstr>Arial</vt:lpstr>
      <vt:lpstr>Calibri</vt:lpstr>
      <vt:lpstr>Cambria</vt:lpstr>
      <vt:lpstr>Teneo_Generic_Template_UKC</vt:lpstr>
      <vt:lpstr>2_Office Theme</vt:lpstr>
      <vt:lpstr>think-cell Slide</vt:lpstr>
      <vt:lpstr>NMAHP Job Profiles Focus Groups – Set 1 for bands 5, 6 and 7 colleagues</vt:lpstr>
      <vt:lpstr>Overview</vt:lpstr>
      <vt:lpstr>Your support and session detail </vt:lpstr>
      <vt:lpstr>Further programme info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Ainsworth Vicky (R0A) Manchester University NHS FT</dc:creator>
  <cp:lastModifiedBy>Keegan Mark (R0A) MFT</cp:lastModifiedBy>
  <cp:revision>21</cp:revision>
  <dcterms:created xsi:type="dcterms:W3CDTF">2013-07-15T20:26:40Z</dcterms:created>
  <dcterms:modified xsi:type="dcterms:W3CDTF">2026-06-18T10:11:08Z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0x010100CEA62238C39F8646A50D118FBC08BA16</vt:lpwstr>
  </property>
  <property fmtid="{D5CDD505-2E9C-101B-9397-08002B2CF9AE}" pid="3" name="MediaServiceImageTags">
    <vt:lpwstr/>
  </property>
</Properties>
</file>