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2" r:id="rId5"/>
    <p:sldMasterId id="2147483665" r:id="rId6"/>
    <p:sldMasterId id="2147483668" r:id="rId7"/>
  </p:sldMasterIdLst>
  <p:notesMasterIdLst>
    <p:notesMasterId r:id="rId21"/>
  </p:notesMasterIdLst>
  <p:sldIdLst>
    <p:sldId id="905995619" r:id="rId8"/>
    <p:sldId id="905995618" r:id="rId9"/>
    <p:sldId id="905995622" r:id="rId10"/>
    <p:sldId id="905995621" r:id="rId11"/>
    <p:sldId id="905995623" r:id="rId12"/>
    <p:sldId id="905995624" r:id="rId13"/>
    <p:sldId id="905995625" r:id="rId14"/>
    <p:sldId id="905995620" r:id="rId15"/>
    <p:sldId id="905995626" r:id="rId16"/>
    <p:sldId id="905995630" r:id="rId17"/>
    <p:sldId id="905995631" r:id="rId18"/>
    <p:sldId id="905995629" r:id="rId19"/>
    <p:sldId id="905995632" r:id="rId2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94B6D7-3CB8-42D6-8B7E-192517229F17}">
          <p14:sldIdLst/>
        </p14:section>
        <p14:section name="Untitled Section" id="{5AEEEF3E-BB48-4A22-9491-019EE74DE49C}">
          <p14:sldIdLst>
            <p14:sldId id="905995619"/>
            <p14:sldId id="905995618"/>
            <p14:sldId id="905995622"/>
            <p14:sldId id="905995621"/>
            <p14:sldId id="905995623"/>
            <p14:sldId id="905995624"/>
            <p14:sldId id="905995625"/>
            <p14:sldId id="905995620"/>
            <p14:sldId id="905995626"/>
            <p14:sldId id="905995630"/>
            <p14:sldId id="905995631"/>
            <p14:sldId id="905995629"/>
            <p14:sldId id="90599563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E94024-68AB-4809-E3B3-73A2AEC7AB90}" name="Ainsworth Vicky (R0A) Manchester University NHS FT" initials="VA" userId="S::Vicky.Ainsworth@cmft.nhs.uk::98199a2f-768f-4e45-8525-2f623c75b029" providerId="AD"/>
  <p188:author id="{680F763B-001E-4B11-A4BA-E4EB9666A166}" name="Lenton Jonathan (R0A) Manchester University NHS FT" initials="LF" userId="S::jonathan.lenton@cmft.nhs.uk::b89cfce0-1d74-4ac2-be3c-f91984e94334" providerId="AD"/>
  <p188:author id="{11466A70-56A4-0ADE-D012-F4ABE7F38D7D}" name="Donegan Valerie (R0A) Manchester University NHS FT" initials="DF" userId="S::valerie.donegan@cmft.nhs.uk::b0df7790-0715-412f-961e-b9253c3a155b" providerId="AD"/>
  <p188:author id="{91B4799B-1416-BB73-4C0B-AB1C828EA80A}" name="Hughes Alison (R0A) Manchester University NHS FT" initials="HF" userId="S::alison.hughes@cmft.nhs.uk::0994743c-3755-4a40-a3ea-d8681c4e4116" providerId="AD"/>
  <p188:author id="{749D8F9B-D122-88D3-0612-57BFFD733169}" name="Keegan Mark (R0A) MFT" initials="KM" userId="S::mark.keegan2@mft.nhs.uk::e3feb8c5-3bf5-43a6-b18d-5abba5c5fc1c" providerId="AD"/>
  <p188:author id="{68FF1DFE-E970-715F-FE66-2C0E1A79FE15}" name="Britland-Jones Sue (R0A) Manchester University NHS FT" initials="BF" userId="S::sue.britland-jones@cmft.nhs.uk::24e069b0-a670-48c5-8233-952ab34353e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807E1F-7351-4822-BBE4-430040A4AFE0}" v="1" dt="2026-06-08T14:28:06.2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gan Mark (R0A) MFT" userId="e3feb8c5-3bf5-43a6-b18d-5abba5c5fc1c" providerId="ADAL" clId="{69289CF3-AECF-4871-B71A-E9EB3493E424}"/>
    <pc:docChg chg="custSel addSld modSld modSection">
      <pc:chgData name="Keegan Mark (R0A) MFT" userId="e3feb8c5-3bf5-43a6-b18d-5abba5c5fc1c" providerId="ADAL" clId="{69289CF3-AECF-4871-B71A-E9EB3493E424}" dt="2026-06-08T14:32:05.284" v="91"/>
      <pc:docMkLst>
        <pc:docMk/>
      </pc:docMkLst>
      <pc:sldChg chg="delSp modSp new mod">
        <pc:chgData name="Keegan Mark (R0A) MFT" userId="e3feb8c5-3bf5-43a6-b18d-5abba5c5fc1c" providerId="ADAL" clId="{69289CF3-AECF-4871-B71A-E9EB3493E424}" dt="2026-06-08T14:32:05.284" v="91"/>
        <pc:sldMkLst>
          <pc:docMk/>
          <pc:sldMk cId="2699990721" sldId="905995632"/>
        </pc:sldMkLst>
        <pc:spChg chg="del">
          <ac:chgData name="Keegan Mark (R0A) MFT" userId="e3feb8c5-3bf5-43a6-b18d-5abba5c5fc1c" providerId="ADAL" clId="{69289CF3-AECF-4871-B71A-E9EB3493E424}" dt="2026-06-08T14:27:29.634" v="14" actId="478"/>
          <ac:spMkLst>
            <pc:docMk/>
            <pc:sldMk cId="2699990721" sldId="905995632"/>
            <ac:spMk id="2" creationId="{BF228A1A-812D-A61F-05E5-2078EF0C284F}"/>
          </ac:spMkLst>
        </pc:spChg>
        <pc:spChg chg="mod">
          <ac:chgData name="Keegan Mark (R0A) MFT" userId="e3feb8c5-3bf5-43a6-b18d-5abba5c5fc1c" providerId="ADAL" clId="{69289CF3-AECF-4871-B71A-E9EB3493E424}" dt="2026-06-08T14:32:05.284" v="91"/>
          <ac:spMkLst>
            <pc:docMk/>
            <pc:sldMk cId="2699990721" sldId="905995632"/>
            <ac:spMk id="3" creationId="{49A3D134-0879-3D57-EC14-75BD8CC2E7A6}"/>
          </ac:spMkLst>
        </pc:spChg>
        <pc:spChg chg="del">
          <ac:chgData name="Keegan Mark (R0A) MFT" userId="e3feb8c5-3bf5-43a6-b18d-5abba5c5fc1c" providerId="ADAL" clId="{69289CF3-AECF-4871-B71A-E9EB3493E424}" dt="2026-06-08T14:27:31.685" v="15" actId="478"/>
          <ac:spMkLst>
            <pc:docMk/>
            <pc:sldMk cId="2699990721" sldId="905995632"/>
            <ac:spMk id="4" creationId="{8ACD7B0E-2693-5814-5B57-7F288CD01A14}"/>
          </ac:spMkLst>
        </pc:spChg>
        <pc:spChg chg="mod">
          <ac:chgData name="Keegan Mark (R0A) MFT" userId="e3feb8c5-3bf5-43a6-b18d-5abba5c5fc1c" providerId="ADAL" clId="{69289CF3-AECF-4871-B71A-E9EB3493E424}" dt="2026-06-08T14:27:26.068" v="13" actId="20577"/>
          <ac:spMkLst>
            <pc:docMk/>
            <pc:sldMk cId="2699990721" sldId="905995632"/>
            <ac:spMk id="5" creationId="{742C37CF-B5B8-21D6-972E-CA781E60586E}"/>
          </ac:spMkLst>
        </pc:spChg>
        <pc:spChg chg="del">
          <ac:chgData name="Keegan Mark (R0A) MFT" userId="e3feb8c5-3bf5-43a6-b18d-5abba5c5fc1c" providerId="ADAL" clId="{69289CF3-AECF-4871-B71A-E9EB3493E424}" dt="2026-06-08T14:27:21.219" v="1" actId="478"/>
          <ac:spMkLst>
            <pc:docMk/>
            <pc:sldMk cId="2699990721" sldId="905995632"/>
            <ac:spMk id="6" creationId="{DB2C8C56-C0C7-F973-43AE-EFE2072829B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968607-9868-468A-B967-37E94323AE9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270C4BE-F160-44B6-95D0-2AC024A87719}">
      <dgm:prSet/>
      <dgm:spPr/>
      <dgm:t>
        <a:bodyPr/>
        <a:lstStyle/>
        <a:p>
          <a:r>
            <a:rPr lang="en-GB"/>
            <a:t>Focus group 1</a:t>
          </a:r>
        </a:p>
      </dgm:t>
    </dgm:pt>
    <dgm:pt modelId="{0F029162-AF2F-48AE-B7D5-C2C730CE9431}" type="parTrans" cxnId="{8716416C-33CE-4405-BEF6-42DA7D04B40B}">
      <dgm:prSet/>
      <dgm:spPr/>
      <dgm:t>
        <a:bodyPr/>
        <a:lstStyle/>
        <a:p>
          <a:endParaRPr lang="en-GB"/>
        </a:p>
      </dgm:t>
    </dgm:pt>
    <dgm:pt modelId="{126A1D6E-F050-4976-AE97-98C24C00EF67}" type="sibTrans" cxnId="{8716416C-33CE-4405-BEF6-42DA7D04B40B}">
      <dgm:prSet/>
      <dgm:spPr/>
      <dgm:t>
        <a:bodyPr/>
        <a:lstStyle/>
        <a:p>
          <a:endParaRPr lang="en-GB"/>
        </a:p>
      </dgm:t>
    </dgm:pt>
    <dgm:pt modelId="{5E31009E-8F1B-4200-A643-FA3EE3C10B1F}">
      <dgm:prSet/>
      <dgm:spPr/>
      <dgm:t>
        <a:bodyPr/>
        <a:lstStyle/>
        <a:p>
          <a:r>
            <a:rPr lang="en-GB"/>
            <a:t>Focus Group 2</a:t>
          </a:r>
        </a:p>
      </dgm:t>
    </dgm:pt>
    <dgm:pt modelId="{2824B59B-08FF-4C10-B5AF-086800D151AB}" type="parTrans" cxnId="{2FE32FE1-7B5E-458C-8B7D-DCB423473C24}">
      <dgm:prSet/>
      <dgm:spPr/>
      <dgm:t>
        <a:bodyPr/>
        <a:lstStyle/>
        <a:p>
          <a:endParaRPr lang="en-GB"/>
        </a:p>
      </dgm:t>
    </dgm:pt>
    <dgm:pt modelId="{2CAA4481-3F0E-46BC-8AFD-DB519ED9C318}" type="sibTrans" cxnId="{2FE32FE1-7B5E-458C-8B7D-DCB423473C24}">
      <dgm:prSet/>
      <dgm:spPr/>
      <dgm:t>
        <a:bodyPr/>
        <a:lstStyle/>
        <a:p>
          <a:endParaRPr lang="en-GB"/>
        </a:p>
      </dgm:t>
    </dgm:pt>
    <dgm:pt modelId="{27089A7F-F658-4A21-A215-D6D094DD9498}">
      <dgm:prSet/>
      <dgm:spPr/>
      <dgm:t>
        <a:bodyPr/>
        <a:lstStyle/>
        <a:p>
          <a:pPr rtl="0"/>
          <a:endParaRPr lang="en-GB"/>
        </a:p>
      </dgm:t>
    </dgm:pt>
    <dgm:pt modelId="{39F319B4-479B-4A92-B3F4-405F9C896ABA}" type="parTrans" cxnId="{D2B7E29D-F36B-43C3-B3F9-111C92F20640}">
      <dgm:prSet/>
      <dgm:spPr/>
      <dgm:t>
        <a:bodyPr/>
        <a:lstStyle/>
        <a:p>
          <a:endParaRPr lang="en-GB"/>
        </a:p>
      </dgm:t>
    </dgm:pt>
    <dgm:pt modelId="{34D879CF-3D29-48D9-8FEF-7AACA8753DC7}" type="sibTrans" cxnId="{D2B7E29D-F36B-43C3-B3F9-111C92F20640}">
      <dgm:prSet/>
      <dgm:spPr/>
      <dgm:t>
        <a:bodyPr/>
        <a:lstStyle/>
        <a:p>
          <a:endParaRPr lang="en-GB"/>
        </a:p>
      </dgm:t>
    </dgm:pt>
    <dgm:pt modelId="{50EFBA1D-7486-4DA1-9102-4504C3C9ADB1}">
      <dgm:prSet/>
      <dgm:spPr/>
      <dgm:t>
        <a:bodyPr/>
        <a:lstStyle/>
        <a:p>
          <a:r>
            <a:rPr lang="en-GB"/>
            <a:t>Focus Group 3</a:t>
          </a:r>
        </a:p>
      </dgm:t>
    </dgm:pt>
    <dgm:pt modelId="{BB5EF347-9B7D-4CEB-B961-9ECC5BFFA9E5}" type="parTrans" cxnId="{D0B910AC-1292-4AEE-A3CF-602AD03C0934}">
      <dgm:prSet/>
      <dgm:spPr/>
      <dgm:t>
        <a:bodyPr/>
        <a:lstStyle/>
        <a:p>
          <a:endParaRPr lang="en-GB"/>
        </a:p>
      </dgm:t>
    </dgm:pt>
    <dgm:pt modelId="{0B606F2A-9321-4B9E-B129-2CA286683909}" type="sibTrans" cxnId="{D0B910AC-1292-4AEE-A3CF-602AD03C0934}">
      <dgm:prSet/>
      <dgm:spPr/>
      <dgm:t>
        <a:bodyPr/>
        <a:lstStyle/>
        <a:p>
          <a:endParaRPr lang="en-GB"/>
        </a:p>
      </dgm:t>
    </dgm:pt>
    <dgm:pt modelId="{16BD2AAE-AF07-4A04-9314-14BA892B9ADF}">
      <dgm:prSet/>
      <dgm:spPr/>
      <dgm:t>
        <a:bodyPr/>
        <a:lstStyle/>
        <a:p>
          <a:pPr rtl="0"/>
          <a:endParaRPr lang="en-GB"/>
        </a:p>
      </dgm:t>
    </dgm:pt>
    <dgm:pt modelId="{36D0ED38-89AF-4810-9F8A-7AFB9D03D810}" type="sibTrans" cxnId="{D011067C-C625-4F4C-8F1E-779575899DA3}">
      <dgm:prSet/>
      <dgm:spPr/>
      <dgm:t>
        <a:bodyPr/>
        <a:lstStyle/>
        <a:p>
          <a:endParaRPr lang="en-GB"/>
        </a:p>
      </dgm:t>
    </dgm:pt>
    <dgm:pt modelId="{6990775E-D746-41B9-884B-865FCE97EABE}" type="parTrans" cxnId="{D011067C-C625-4F4C-8F1E-779575899DA3}">
      <dgm:prSet/>
      <dgm:spPr/>
      <dgm:t>
        <a:bodyPr/>
        <a:lstStyle/>
        <a:p>
          <a:endParaRPr lang="en-GB"/>
        </a:p>
      </dgm:t>
    </dgm:pt>
    <dgm:pt modelId="{4A6D9EEE-C620-456F-B264-30EE7364AA35}" type="pres">
      <dgm:prSet presAssocID="{22968607-9868-468A-B967-37E94323AE99}" presName="Name0" presStyleCnt="0">
        <dgm:presLayoutVars>
          <dgm:dir/>
          <dgm:animLvl val="lvl"/>
          <dgm:resizeHandles val="exact"/>
        </dgm:presLayoutVars>
      </dgm:prSet>
      <dgm:spPr/>
    </dgm:pt>
    <dgm:pt modelId="{A02E542D-42ED-48EF-8A8B-95972B785229}" type="pres">
      <dgm:prSet presAssocID="{A270C4BE-F160-44B6-95D0-2AC024A87719}" presName="composite" presStyleCnt="0"/>
      <dgm:spPr/>
    </dgm:pt>
    <dgm:pt modelId="{B7AC9A2C-E05A-42D9-A437-4E9C208F0A6F}" type="pres">
      <dgm:prSet presAssocID="{A270C4BE-F160-44B6-95D0-2AC024A87719}" presName="parTx" presStyleLbl="alignNode1" presStyleIdx="0" presStyleCnt="3" custLinFactNeighborX="457" custLinFactNeighborY="1684">
        <dgm:presLayoutVars>
          <dgm:chMax val="0"/>
          <dgm:chPref val="0"/>
          <dgm:bulletEnabled val="1"/>
        </dgm:presLayoutVars>
      </dgm:prSet>
      <dgm:spPr/>
    </dgm:pt>
    <dgm:pt modelId="{B06F0D65-8039-4395-976A-66BBEED73578}" type="pres">
      <dgm:prSet presAssocID="{A270C4BE-F160-44B6-95D0-2AC024A87719}" presName="desTx" presStyleLbl="alignAccFollowNode1" presStyleIdx="0" presStyleCnt="3">
        <dgm:presLayoutVars>
          <dgm:bulletEnabled val="1"/>
        </dgm:presLayoutVars>
      </dgm:prSet>
      <dgm:spPr/>
    </dgm:pt>
    <dgm:pt modelId="{BEB6F8CB-25AE-4983-8B0F-01618BA8B4F8}" type="pres">
      <dgm:prSet presAssocID="{126A1D6E-F050-4976-AE97-98C24C00EF67}" presName="space" presStyleCnt="0"/>
      <dgm:spPr/>
    </dgm:pt>
    <dgm:pt modelId="{3172D6BE-7834-47CA-AEF0-DAFE41DB4EFA}" type="pres">
      <dgm:prSet presAssocID="{5E31009E-8F1B-4200-A643-FA3EE3C10B1F}" presName="composite" presStyleCnt="0"/>
      <dgm:spPr/>
    </dgm:pt>
    <dgm:pt modelId="{9EFF9B7F-0D9D-48DA-BD02-88CD01E92680}" type="pres">
      <dgm:prSet presAssocID="{5E31009E-8F1B-4200-A643-FA3EE3C10B1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4510C9C-3E09-4936-9ED9-83D334A2CB85}" type="pres">
      <dgm:prSet presAssocID="{5E31009E-8F1B-4200-A643-FA3EE3C10B1F}" presName="desTx" presStyleLbl="alignAccFollowNode1" presStyleIdx="1" presStyleCnt="3">
        <dgm:presLayoutVars>
          <dgm:bulletEnabled val="1"/>
        </dgm:presLayoutVars>
      </dgm:prSet>
      <dgm:spPr/>
    </dgm:pt>
    <dgm:pt modelId="{EE400FBC-C289-4676-9FDE-6B86C66FD7E5}" type="pres">
      <dgm:prSet presAssocID="{2CAA4481-3F0E-46BC-8AFD-DB519ED9C318}" presName="space" presStyleCnt="0"/>
      <dgm:spPr/>
    </dgm:pt>
    <dgm:pt modelId="{E7B1F58D-CD5E-472A-80BF-070C8A9E7A21}" type="pres">
      <dgm:prSet presAssocID="{50EFBA1D-7486-4DA1-9102-4504C3C9ADB1}" presName="composite" presStyleCnt="0"/>
      <dgm:spPr/>
    </dgm:pt>
    <dgm:pt modelId="{C90460C4-B716-4CFC-90C7-2D36296C7E03}" type="pres">
      <dgm:prSet presAssocID="{50EFBA1D-7486-4DA1-9102-4504C3C9ADB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FEB0ED7-F321-4389-83BC-B9126181A7CA}" type="pres">
      <dgm:prSet presAssocID="{50EFBA1D-7486-4DA1-9102-4504C3C9ADB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11DDA15-ACEE-45AD-94FB-8AB5AA12B04D}" type="presOf" srcId="{22968607-9868-468A-B967-37E94323AE99}" destId="{4A6D9EEE-C620-456F-B264-30EE7364AA35}" srcOrd="0" destOrd="0" presId="urn:microsoft.com/office/officeart/2005/8/layout/hList1"/>
    <dgm:cxn modelId="{D8F3953D-6DA1-4E05-8A08-296BF115E886}" type="presOf" srcId="{50EFBA1D-7486-4DA1-9102-4504C3C9ADB1}" destId="{C90460C4-B716-4CFC-90C7-2D36296C7E03}" srcOrd="0" destOrd="0" presId="urn:microsoft.com/office/officeart/2005/8/layout/hList1"/>
    <dgm:cxn modelId="{47CB1161-59AE-4E47-8A27-AA6B2DE17B06}" type="presOf" srcId="{16BD2AAE-AF07-4A04-9314-14BA892B9ADF}" destId="{B06F0D65-8039-4395-976A-66BBEED73578}" srcOrd="0" destOrd="0" presId="urn:microsoft.com/office/officeart/2005/8/layout/hList1"/>
    <dgm:cxn modelId="{8716416C-33CE-4405-BEF6-42DA7D04B40B}" srcId="{22968607-9868-468A-B967-37E94323AE99}" destId="{A270C4BE-F160-44B6-95D0-2AC024A87719}" srcOrd="0" destOrd="0" parTransId="{0F029162-AF2F-48AE-B7D5-C2C730CE9431}" sibTransId="{126A1D6E-F050-4976-AE97-98C24C00EF67}"/>
    <dgm:cxn modelId="{8505896F-F2C1-46CE-BE1F-18BE28117379}" type="presOf" srcId="{A270C4BE-F160-44B6-95D0-2AC024A87719}" destId="{B7AC9A2C-E05A-42D9-A437-4E9C208F0A6F}" srcOrd="0" destOrd="0" presId="urn:microsoft.com/office/officeart/2005/8/layout/hList1"/>
    <dgm:cxn modelId="{D011067C-C625-4F4C-8F1E-779575899DA3}" srcId="{A270C4BE-F160-44B6-95D0-2AC024A87719}" destId="{16BD2AAE-AF07-4A04-9314-14BA892B9ADF}" srcOrd="0" destOrd="0" parTransId="{6990775E-D746-41B9-884B-865FCE97EABE}" sibTransId="{36D0ED38-89AF-4810-9F8A-7AFB9D03D810}"/>
    <dgm:cxn modelId="{7574D487-ACE1-40B2-8733-28502FDDC0B2}" type="presOf" srcId="{27089A7F-F658-4A21-A215-D6D094DD9498}" destId="{04510C9C-3E09-4936-9ED9-83D334A2CB85}" srcOrd="0" destOrd="0" presId="urn:microsoft.com/office/officeart/2005/8/layout/hList1"/>
    <dgm:cxn modelId="{D2B7E29D-F36B-43C3-B3F9-111C92F20640}" srcId="{5E31009E-8F1B-4200-A643-FA3EE3C10B1F}" destId="{27089A7F-F658-4A21-A215-D6D094DD9498}" srcOrd="0" destOrd="0" parTransId="{39F319B4-479B-4A92-B3F4-405F9C896ABA}" sibTransId="{34D879CF-3D29-48D9-8FEF-7AACA8753DC7}"/>
    <dgm:cxn modelId="{D0B910AC-1292-4AEE-A3CF-602AD03C0934}" srcId="{22968607-9868-468A-B967-37E94323AE99}" destId="{50EFBA1D-7486-4DA1-9102-4504C3C9ADB1}" srcOrd="2" destOrd="0" parTransId="{BB5EF347-9B7D-4CEB-B961-9ECC5BFFA9E5}" sibTransId="{0B606F2A-9321-4B9E-B129-2CA286683909}"/>
    <dgm:cxn modelId="{1D390AE1-AFEC-4784-8111-55A7C1356534}" type="presOf" srcId="{5E31009E-8F1B-4200-A643-FA3EE3C10B1F}" destId="{9EFF9B7F-0D9D-48DA-BD02-88CD01E92680}" srcOrd="0" destOrd="0" presId="urn:microsoft.com/office/officeart/2005/8/layout/hList1"/>
    <dgm:cxn modelId="{2FE32FE1-7B5E-458C-8B7D-DCB423473C24}" srcId="{22968607-9868-468A-B967-37E94323AE99}" destId="{5E31009E-8F1B-4200-A643-FA3EE3C10B1F}" srcOrd="1" destOrd="0" parTransId="{2824B59B-08FF-4C10-B5AF-086800D151AB}" sibTransId="{2CAA4481-3F0E-46BC-8AFD-DB519ED9C318}"/>
    <dgm:cxn modelId="{DBC6A0FF-D2D2-4621-B5D7-636C668F17FB}" type="presParOf" srcId="{4A6D9EEE-C620-456F-B264-30EE7364AA35}" destId="{A02E542D-42ED-48EF-8A8B-95972B785229}" srcOrd="0" destOrd="0" presId="urn:microsoft.com/office/officeart/2005/8/layout/hList1"/>
    <dgm:cxn modelId="{18FF1ACD-B4A3-4328-ACC5-A42C81D9FF0C}" type="presParOf" srcId="{A02E542D-42ED-48EF-8A8B-95972B785229}" destId="{B7AC9A2C-E05A-42D9-A437-4E9C208F0A6F}" srcOrd="0" destOrd="0" presId="urn:microsoft.com/office/officeart/2005/8/layout/hList1"/>
    <dgm:cxn modelId="{401F10BB-9BD4-4A07-AE27-0A835CA7490E}" type="presParOf" srcId="{A02E542D-42ED-48EF-8A8B-95972B785229}" destId="{B06F0D65-8039-4395-976A-66BBEED73578}" srcOrd="1" destOrd="0" presId="urn:microsoft.com/office/officeart/2005/8/layout/hList1"/>
    <dgm:cxn modelId="{6B05CD78-536F-4ECC-9F91-E0549F303997}" type="presParOf" srcId="{4A6D9EEE-C620-456F-B264-30EE7364AA35}" destId="{BEB6F8CB-25AE-4983-8B0F-01618BA8B4F8}" srcOrd="1" destOrd="0" presId="urn:microsoft.com/office/officeart/2005/8/layout/hList1"/>
    <dgm:cxn modelId="{EBB8E854-DA90-4A83-9309-F93EC2C5570F}" type="presParOf" srcId="{4A6D9EEE-C620-456F-B264-30EE7364AA35}" destId="{3172D6BE-7834-47CA-AEF0-DAFE41DB4EFA}" srcOrd="2" destOrd="0" presId="urn:microsoft.com/office/officeart/2005/8/layout/hList1"/>
    <dgm:cxn modelId="{BE2F7408-893D-4AEC-81FF-821253CA6816}" type="presParOf" srcId="{3172D6BE-7834-47CA-AEF0-DAFE41DB4EFA}" destId="{9EFF9B7F-0D9D-48DA-BD02-88CD01E92680}" srcOrd="0" destOrd="0" presId="urn:microsoft.com/office/officeart/2005/8/layout/hList1"/>
    <dgm:cxn modelId="{111DDA48-E75D-433A-A855-CA32FCF1F8A0}" type="presParOf" srcId="{3172D6BE-7834-47CA-AEF0-DAFE41DB4EFA}" destId="{04510C9C-3E09-4936-9ED9-83D334A2CB85}" srcOrd="1" destOrd="0" presId="urn:microsoft.com/office/officeart/2005/8/layout/hList1"/>
    <dgm:cxn modelId="{4A948913-A348-4885-A63B-73AA5465EC08}" type="presParOf" srcId="{4A6D9EEE-C620-456F-B264-30EE7364AA35}" destId="{EE400FBC-C289-4676-9FDE-6B86C66FD7E5}" srcOrd="3" destOrd="0" presId="urn:microsoft.com/office/officeart/2005/8/layout/hList1"/>
    <dgm:cxn modelId="{9E2CFB4F-D9AA-451B-A373-54123A63B3DB}" type="presParOf" srcId="{4A6D9EEE-C620-456F-B264-30EE7364AA35}" destId="{E7B1F58D-CD5E-472A-80BF-070C8A9E7A21}" srcOrd="4" destOrd="0" presId="urn:microsoft.com/office/officeart/2005/8/layout/hList1"/>
    <dgm:cxn modelId="{DA5B5656-2BEF-4558-BA30-4F40EB166096}" type="presParOf" srcId="{E7B1F58D-CD5E-472A-80BF-070C8A9E7A21}" destId="{C90460C4-B716-4CFC-90C7-2D36296C7E03}" srcOrd="0" destOrd="0" presId="urn:microsoft.com/office/officeart/2005/8/layout/hList1"/>
    <dgm:cxn modelId="{47397B32-4F10-4884-BD0C-909ADB743720}" type="presParOf" srcId="{E7B1F58D-CD5E-472A-80BF-070C8A9E7A21}" destId="{3FEB0ED7-F321-4389-83BC-B9126181A7C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968607-9868-468A-B967-37E94323AE9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270C4BE-F160-44B6-95D0-2AC024A87719}">
      <dgm:prSet/>
      <dgm:spPr/>
      <dgm:t>
        <a:bodyPr/>
        <a:lstStyle/>
        <a:p>
          <a:pPr rtl="0"/>
          <a:r>
            <a:rPr lang="en-GB"/>
            <a:t>Focus Group</a:t>
          </a:r>
          <a:r>
            <a:rPr lang="en-GB">
              <a:latin typeface="FrutigerLTStd-Bold"/>
            </a:rPr>
            <a:t> A</a:t>
          </a:r>
          <a:endParaRPr lang="en-GB"/>
        </a:p>
      </dgm:t>
    </dgm:pt>
    <dgm:pt modelId="{0F029162-AF2F-48AE-B7D5-C2C730CE9431}" type="parTrans" cxnId="{8716416C-33CE-4405-BEF6-42DA7D04B40B}">
      <dgm:prSet/>
      <dgm:spPr/>
      <dgm:t>
        <a:bodyPr/>
        <a:lstStyle/>
        <a:p>
          <a:endParaRPr lang="en-GB"/>
        </a:p>
      </dgm:t>
    </dgm:pt>
    <dgm:pt modelId="{126A1D6E-F050-4976-AE97-98C24C00EF67}" type="sibTrans" cxnId="{8716416C-33CE-4405-BEF6-42DA7D04B40B}">
      <dgm:prSet/>
      <dgm:spPr/>
      <dgm:t>
        <a:bodyPr/>
        <a:lstStyle/>
        <a:p>
          <a:endParaRPr lang="en-GB"/>
        </a:p>
      </dgm:t>
    </dgm:pt>
    <dgm:pt modelId="{5E31009E-8F1B-4200-A643-FA3EE3C10B1F}">
      <dgm:prSet/>
      <dgm:spPr/>
      <dgm:t>
        <a:bodyPr/>
        <a:lstStyle/>
        <a:p>
          <a:r>
            <a:rPr lang="en-GB"/>
            <a:t>Focus Group B</a:t>
          </a:r>
        </a:p>
      </dgm:t>
    </dgm:pt>
    <dgm:pt modelId="{2824B59B-08FF-4C10-B5AF-086800D151AB}" type="parTrans" cxnId="{2FE32FE1-7B5E-458C-8B7D-DCB423473C24}">
      <dgm:prSet/>
      <dgm:spPr/>
      <dgm:t>
        <a:bodyPr/>
        <a:lstStyle/>
        <a:p>
          <a:endParaRPr lang="en-GB"/>
        </a:p>
      </dgm:t>
    </dgm:pt>
    <dgm:pt modelId="{2CAA4481-3F0E-46BC-8AFD-DB519ED9C318}" type="sibTrans" cxnId="{2FE32FE1-7B5E-458C-8B7D-DCB423473C24}">
      <dgm:prSet/>
      <dgm:spPr/>
      <dgm:t>
        <a:bodyPr/>
        <a:lstStyle/>
        <a:p>
          <a:endParaRPr lang="en-GB"/>
        </a:p>
      </dgm:t>
    </dgm:pt>
    <dgm:pt modelId="{A2A0ED1F-4536-4620-A423-DBC5B5CDB66B}">
      <dgm:prSet/>
      <dgm:spPr/>
      <dgm:t>
        <a:bodyPr/>
        <a:lstStyle/>
        <a:p>
          <a:r>
            <a:rPr lang="en-GB"/>
            <a:t>Focus Group C</a:t>
          </a:r>
        </a:p>
      </dgm:t>
    </dgm:pt>
    <dgm:pt modelId="{7F2B0303-AF28-4973-8A73-304FA971966B}" type="parTrans" cxnId="{37598C0D-957E-4D67-B959-EDD1D568B565}">
      <dgm:prSet/>
      <dgm:spPr/>
      <dgm:t>
        <a:bodyPr/>
        <a:lstStyle/>
        <a:p>
          <a:endParaRPr lang="en-GB"/>
        </a:p>
      </dgm:t>
    </dgm:pt>
    <dgm:pt modelId="{4A51D80F-AB38-4EBA-86B8-70EA88EDB164}" type="sibTrans" cxnId="{37598C0D-957E-4D67-B959-EDD1D568B565}">
      <dgm:prSet/>
      <dgm:spPr/>
      <dgm:t>
        <a:bodyPr/>
        <a:lstStyle/>
        <a:p>
          <a:endParaRPr lang="en-GB"/>
        </a:p>
      </dgm:t>
    </dgm:pt>
    <dgm:pt modelId="{AA7ABC40-F486-4D31-879F-8BF2D590B8A3}">
      <dgm:prSet/>
      <dgm:spPr/>
      <dgm:t>
        <a:bodyPr/>
        <a:lstStyle/>
        <a:p>
          <a:r>
            <a:rPr lang="en-GB"/>
            <a:t>Focus Group D</a:t>
          </a:r>
        </a:p>
      </dgm:t>
    </dgm:pt>
    <dgm:pt modelId="{5AD139C2-3D27-4EF2-A936-CF5AFA1D0E80}" type="parTrans" cxnId="{295EB6D7-B50A-4961-B71F-2A277EA2EDB4}">
      <dgm:prSet/>
      <dgm:spPr/>
      <dgm:t>
        <a:bodyPr/>
        <a:lstStyle/>
        <a:p>
          <a:endParaRPr lang="en-GB"/>
        </a:p>
      </dgm:t>
    </dgm:pt>
    <dgm:pt modelId="{ABACBF23-BCFB-43B1-ABEB-25B03F94E741}" type="sibTrans" cxnId="{295EB6D7-B50A-4961-B71F-2A277EA2EDB4}">
      <dgm:prSet/>
      <dgm:spPr/>
      <dgm:t>
        <a:bodyPr/>
        <a:lstStyle/>
        <a:p>
          <a:endParaRPr lang="en-GB"/>
        </a:p>
      </dgm:t>
    </dgm:pt>
    <dgm:pt modelId="{D11BD8AD-964C-47D4-85A2-9E5F4C47E570}">
      <dgm:prSet/>
      <dgm:spPr/>
      <dgm:t>
        <a:bodyPr/>
        <a:lstStyle/>
        <a:p>
          <a:r>
            <a:rPr lang="en-GB"/>
            <a:t>Focus Group E</a:t>
          </a:r>
        </a:p>
      </dgm:t>
    </dgm:pt>
    <dgm:pt modelId="{E8F730C3-BF59-41A1-BDF8-04689B09889E}" type="parTrans" cxnId="{0066CCB4-5D5D-4AF1-9D25-565DCA81A216}">
      <dgm:prSet/>
      <dgm:spPr/>
      <dgm:t>
        <a:bodyPr/>
        <a:lstStyle/>
        <a:p>
          <a:endParaRPr lang="en-GB"/>
        </a:p>
      </dgm:t>
    </dgm:pt>
    <dgm:pt modelId="{57CE6195-E5CA-409B-A885-EF6C21288213}" type="sibTrans" cxnId="{0066CCB4-5D5D-4AF1-9D25-565DCA81A216}">
      <dgm:prSet/>
      <dgm:spPr/>
      <dgm:t>
        <a:bodyPr/>
        <a:lstStyle/>
        <a:p>
          <a:endParaRPr lang="en-GB"/>
        </a:p>
      </dgm:t>
    </dgm:pt>
    <dgm:pt modelId="{16BD2AAE-AF07-4A04-9314-14BA892B9ADF}">
      <dgm:prSet/>
      <dgm:spPr/>
      <dgm:t>
        <a:bodyPr/>
        <a:lstStyle/>
        <a:p>
          <a:pPr rtl="0"/>
          <a:endParaRPr lang="en-GB"/>
        </a:p>
      </dgm:t>
    </dgm:pt>
    <dgm:pt modelId="{6990775E-D746-41B9-884B-865FCE97EABE}" type="parTrans" cxnId="{D011067C-C625-4F4C-8F1E-779575899DA3}">
      <dgm:prSet/>
      <dgm:spPr/>
      <dgm:t>
        <a:bodyPr/>
        <a:lstStyle/>
        <a:p>
          <a:endParaRPr lang="en-GB"/>
        </a:p>
      </dgm:t>
    </dgm:pt>
    <dgm:pt modelId="{36D0ED38-89AF-4810-9F8A-7AFB9D03D810}" type="sibTrans" cxnId="{D011067C-C625-4F4C-8F1E-779575899DA3}">
      <dgm:prSet/>
      <dgm:spPr/>
      <dgm:t>
        <a:bodyPr/>
        <a:lstStyle/>
        <a:p>
          <a:endParaRPr lang="en-GB"/>
        </a:p>
      </dgm:t>
    </dgm:pt>
    <dgm:pt modelId="{27089A7F-F658-4A21-A215-D6D094DD9498}">
      <dgm:prSet/>
      <dgm:spPr/>
      <dgm:t>
        <a:bodyPr/>
        <a:lstStyle/>
        <a:p>
          <a:pPr rtl="0"/>
          <a:endParaRPr lang="en-GB"/>
        </a:p>
      </dgm:t>
    </dgm:pt>
    <dgm:pt modelId="{39F319B4-479B-4A92-B3F4-405F9C896ABA}" type="parTrans" cxnId="{D2B7E29D-F36B-43C3-B3F9-111C92F20640}">
      <dgm:prSet/>
      <dgm:spPr/>
      <dgm:t>
        <a:bodyPr/>
        <a:lstStyle/>
        <a:p>
          <a:endParaRPr lang="en-GB"/>
        </a:p>
      </dgm:t>
    </dgm:pt>
    <dgm:pt modelId="{34D879CF-3D29-48D9-8FEF-7AACA8753DC7}" type="sibTrans" cxnId="{D2B7E29D-F36B-43C3-B3F9-111C92F20640}">
      <dgm:prSet/>
      <dgm:spPr/>
      <dgm:t>
        <a:bodyPr/>
        <a:lstStyle/>
        <a:p>
          <a:endParaRPr lang="en-GB"/>
        </a:p>
      </dgm:t>
    </dgm:pt>
    <dgm:pt modelId="{E95D1079-11E2-4CD3-9C3B-EBEEB73F007B}">
      <dgm:prSet/>
      <dgm:spPr/>
      <dgm:t>
        <a:bodyPr/>
        <a:lstStyle/>
        <a:p>
          <a:pPr rtl="0"/>
          <a:endParaRPr lang="en-GB"/>
        </a:p>
      </dgm:t>
    </dgm:pt>
    <dgm:pt modelId="{3A467530-CF9B-4164-9E82-961FDDEFF320}" type="parTrans" cxnId="{202231AE-91B1-466A-8321-C7DA8CFA6E7E}">
      <dgm:prSet/>
      <dgm:spPr/>
      <dgm:t>
        <a:bodyPr/>
        <a:lstStyle/>
        <a:p>
          <a:endParaRPr lang="en-GB"/>
        </a:p>
      </dgm:t>
    </dgm:pt>
    <dgm:pt modelId="{35898294-E40C-4286-A565-878EA6DCD72E}" type="sibTrans" cxnId="{202231AE-91B1-466A-8321-C7DA8CFA6E7E}">
      <dgm:prSet/>
      <dgm:spPr/>
      <dgm:t>
        <a:bodyPr/>
        <a:lstStyle/>
        <a:p>
          <a:endParaRPr lang="en-GB"/>
        </a:p>
      </dgm:t>
    </dgm:pt>
    <dgm:pt modelId="{E5F918E3-37E9-4522-9EFF-C20A1FE30B00}">
      <dgm:prSet/>
      <dgm:spPr/>
      <dgm:t>
        <a:bodyPr/>
        <a:lstStyle/>
        <a:p>
          <a:pPr rtl="0"/>
          <a:endParaRPr lang="en-GB"/>
        </a:p>
      </dgm:t>
    </dgm:pt>
    <dgm:pt modelId="{6831DA20-86F4-4E7A-84AE-9B3EBC18CEDE}" type="parTrans" cxnId="{96BEEABF-5550-4291-AEF2-FDB6EB6BDDA6}">
      <dgm:prSet/>
      <dgm:spPr/>
      <dgm:t>
        <a:bodyPr/>
        <a:lstStyle/>
        <a:p>
          <a:endParaRPr lang="en-GB"/>
        </a:p>
      </dgm:t>
    </dgm:pt>
    <dgm:pt modelId="{A64B1FA0-4F6D-45D5-A182-0BE5C1F48942}" type="sibTrans" cxnId="{96BEEABF-5550-4291-AEF2-FDB6EB6BDDA6}">
      <dgm:prSet/>
      <dgm:spPr/>
      <dgm:t>
        <a:bodyPr/>
        <a:lstStyle/>
        <a:p>
          <a:endParaRPr lang="en-GB"/>
        </a:p>
      </dgm:t>
    </dgm:pt>
    <dgm:pt modelId="{5E30F958-4C3C-476A-A7C3-52977FD7189B}">
      <dgm:prSet/>
      <dgm:spPr/>
      <dgm:t>
        <a:bodyPr/>
        <a:lstStyle/>
        <a:p>
          <a:endParaRPr lang="en-GB"/>
        </a:p>
      </dgm:t>
    </dgm:pt>
    <dgm:pt modelId="{CF4E84A8-E29D-48DD-941F-4061CA3CFE54}" type="parTrans" cxnId="{B23D7BBD-BD59-48F4-9033-70CDF767C81E}">
      <dgm:prSet/>
      <dgm:spPr/>
      <dgm:t>
        <a:bodyPr/>
        <a:lstStyle/>
        <a:p>
          <a:endParaRPr lang="en-GB"/>
        </a:p>
      </dgm:t>
    </dgm:pt>
    <dgm:pt modelId="{331A4A9A-8EDC-4221-96EC-5AE6A438AB6F}" type="sibTrans" cxnId="{B23D7BBD-BD59-48F4-9033-70CDF767C81E}">
      <dgm:prSet/>
      <dgm:spPr/>
      <dgm:t>
        <a:bodyPr/>
        <a:lstStyle/>
        <a:p>
          <a:endParaRPr lang="en-GB"/>
        </a:p>
      </dgm:t>
    </dgm:pt>
    <dgm:pt modelId="{50EFBA1D-7486-4DA1-9102-4504C3C9ADB1}">
      <dgm:prSet/>
      <dgm:spPr/>
      <dgm:t>
        <a:bodyPr/>
        <a:lstStyle/>
        <a:p>
          <a:r>
            <a:rPr lang="en-GB"/>
            <a:t>Focus Group F</a:t>
          </a:r>
        </a:p>
      </dgm:t>
    </dgm:pt>
    <dgm:pt modelId="{BB5EF347-9B7D-4CEB-B961-9ECC5BFFA9E5}" type="parTrans" cxnId="{D0B910AC-1292-4AEE-A3CF-602AD03C0934}">
      <dgm:prSet/>
      <dgm:spPr/>
      <dgm:t>
        <a:bodyPr/>
        <a:lstStyle/>
        <a:p>
          <a:endParaRPr lang="en-GB"/>
        </a:p>
      </dgm:t>
    </dgm:pt>
    <dgm:pt modelId="{0B606F2A-9321-4B9E-B129-2CA286683909}" type="sibTrans" cxnId="{D0B910AC-1292-4AEE-A3CF-602AD03C0934}">
      <dgm:prSet/>
      <dgm:spPr/>
      <dgm:t>
        <a:bodyPr/>
        <a:lstStyle/>
        <a:p>
          <a:endParaRPr lang="en-GB"/>
        </a:p>
      </dgm:t>
    </dgm:pt>
    <dgm:pt modelId="{4A6D9EEE-C620-456F-B264-30EE7364AA35}" type="pres">
      <dgm:prSet presAssocID="{22968607-9868-468A-B967-37E94323AE99}" presName="Name0" presStyleCnt="0">
        <dgm:presLayoutVars>
          <dgm:dir/>
          <dgm:animLvl val="lvl"/>
          <dgm:resizeHandles val="exact"/>
        </dgm:presLayoutVars>
      </dgm:prSet>
      <dgm:spPr/>
    </dgm:pt>
    <dgm:pt modelId="{A02E542D-42ED-48EF-8A8B-95972B785229}" type="pres">
      <dgm:prSet presAssocID="{A270C4BE-F160-44B6-95D0-2AC024A87719}" presName="composite" presStyleCnt="0"/>
      <dgm:spPr/>
    </dgm:pt>
    <dgm:pt modelId="{B7AC9A2C-E05A-42D9-A437-4E9C208F0A6F}" type="pres">
      <dgm:prSet presAssocID="{A270C4BE-F160-44B6-95D0-2AC024A87719}" presName="parTx" presStyleLbl="alignNode1" presStyleIdx="0" presStyleCnt="6" custLinFactNeighborX="457" custLinFactNeighborY="1684">
        <dgm:presLayoutVars>
          <dgm:chMax val="0"/>
          <dgm:chPref val="0"/>
          <dgm:bulletEnabled val="1"/>
        </dgm:presLayoutVars>
      </dgm:prSet>
      <dgm:spPr/>
    </dgm:pt>
    <dgm:pt modelId="{B06F0D65-8039-4395-976A-66BBEED73578}" type="pres">
      <dgm:prSet presAssocID="{A270C4BE-F160-44B6-95D0-2AC024A87719}" presName="desTx" presStyleLbl="alignAccFollowNode1" presStyleIdx="0" presStyleCnt="6">
        <dgm:presLayoutVars>
          <dgm:bulletEnabled val="1"/>
        </dgm:presLayoutVars>
      </dgm:prSet>
      <dgm:spPr/>
    </dgm:pt>
    <dgm:pt modelId="{BEB6F8CB-25AE-4983-8B0F-01618BA8B4F8}" type="pres">
      <dgm:prSet presAssocID="{126A1D6E-F050-4976-AE97-98C24C00EF67}" presName="space" presStyleCnt="0"/>
      <dgm:spPr/>
    </dgm:pt>
    <dgm:pt modelId="{3172D6BE-7834-47CA-AEF0-DAFE41DB4EFA}" type="pres">
      <dgm:prSet presAssocID="{5E31009E-8F1B-4200-A643-FA3EE3C10B1F}" presName="composite" presStyleCnt="0"/>
      <dgm:spPr/>
    </dgm:pt>
    <dgm:pt modelId="{9EFF9B7F-0D9D-48DA-BD02-88CD01E92680}" type="pres">
      <dgm:prSet presAssocID="{5E31009E-8F1B-4200-A643-FA3EE3C10B1F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</dgm:pt>
    <dgm:pt modelId="{04510C9C-3E09-4936-9ED9-83D334A2CB85}" type="pres">
      <dgm:prSet presAssocID="{5E31009E-8F1B-4200-A643-FA3EE3C10B1F}" presName="desTx" presStyleLbl="alignAccFollowNode1" presStyleIdx="1" presStyleCnt="6">
        <dgm:presLayoutVars>
          <dgm:bulletEnabled val="1"/>
        </dgm:presLayoutVars>
      </dgm:prSet>
      <dgm:spPr/>
    </dgm:pt>
    <dgm:pt modelId="{EE400FBC-C289-4676-9FDE-6B86C66FD7E5}" type="pres">
      <dgm:prSet presAssocID="{2CAA4481-3F0E-46BC-8AFD-DB519ED9C318}" presName="space" presStyleCnt="0"/>
      <dgm:spPr/>
    </dgm:pt>
    <dgm:pt modelId="{3D28A2DB-24C2-4404-A2CC-5F4DE12341FC}" type="pres">
      <dgm:prSet presAssocID="{A2A0ED1F-4536-4620-A423-DBC5B5CDB66B}" presName="composite" presStyleCnt="0"/>
      <dgm:spPr/>
    </dgm:pt>
    <dgm:pt modelId="{5B2FB946-CD8C-4905-A595-6D3002FCE962}" type="pres">
      <dgm:prSet presAssocID="{A2A0ED1F-4536-4620-A423-DBC5B5CDB66B}" presName="parTx" presStyleLbl="alignNode1" presStyleIdx="2" presStyleCnt="6">
        <dgm:presLayoutVars>
          <dgm:chMax val="0"/>
          <dgm:chPref val="0"/>
          <dgm:bulletEnabled val="1"/>
        </dgm:presLayoutVars>
      </dgm:prSet>
      <dgm:spPr/>
    </dgm:pt>
    <dgm:pt modelId="{E66EE084-EF4C-4E50-B83C-4D26168FF3F9}" type="pres">
      <dgm:prSet presAssocID="{A2A0ED1F-4536-4620-A423-DBC5B5CDB66B}" presName="desTx" presStyleLbl="alignAccFollowNode1" presStyleIdx="2" presStyleCnt="6">
        <dgm:presLayoutVars>
          <dgm:bulletEnabled val="1"/>
        </dgm:presLayoutVars>
      </dgm:prSet>
      <dgm:spPr/>
    </dgm:pt>
    <dgm:pt modelId="{B856DC09-65F8-4AB8-B427-2B5E023B6948}" type="pres">
      <dgm:prSet presAssocID="{4A51D80F-AB38-4EBA-86B8-70EA88EDB164}" presName="space" presStyleCnt="0"/>
      <dgm:spPr/>
    </dgm:pt>
    <dgm:pt modelId="{2376267F-2757-432F-B434-F5CB0D214605}" type="pres">
      <dgm:prSet presAssocID="{AA7ABC40-F486-4D31-879F-8BF2D590B8A3}" presName="composite" presStyleCnt="0"/>
      <dgm:spPr/>
    </dgm:pt>
    <dgm:pt modelId="{599FD3E3-DC98-49F2-961D-0678C9DE16BF}" type="pres">
      <dgm:prSet presAssocID="{AA7ABC40-F486-4D31-879F-8BF2D590B8A3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</dgm:pt>
    <dgm:pt modelId="{02E6E2DF-1942-4921-9330-17ED503E5E89}" type="pres">
      <dgm:prSet presAssocID="{AA7ABC40-F486-4D31-879F-8BF2D590B8A3}" presName="desTx" presStyleLbl="alignAccFollowNode1" presStyleIdx="3" presStyleCnt="6">
        <dgm:presLayoutVars>
          <dgm:bulletEnabled val="1"/>
        </dgm:presLayoutVars>
      </dgm:prSet>
      <dgm:spPr/>
    </dgm:pt>
    <dgm:pt modelId="{FEB0CA46-B90A-4D60-AB32-88B4CBDCC987}" type="pres">
      <dgm:prSet presAssocID="{ABACBF23-BCFB-43B1-ABEB-25B03F94E741}" presName="space" presStyleCnt="0"/>
      <dgm:spPr/>
    </dgm:pt>
    <dgm:pt modelId="{D6316ECE-DEE1-4A57-943C-337C2A2B6821}" type="pres">
      <dgm:prSet presAssocID="{D11BD8AD-964C-47D4-85A2-9E5F4C47E570}" presName="composite" presStyleCnt="0"/>
      <dgm:spPr/>
    </dgm:pt>
    <dgm:pt modelId="{91A9D62B-CB94-48B4-9725-F6AAC771340F}" type="pres">
      <dgm:prSet presAssocID="{D11BD8AD-964C-47D4-85A2-9E5F4C47E570}" presName="parTx" presStyleLbl="alignNode1" presStyleIdx="4" presStyleCnt="6">
        <dgm:presLayoutVars>
          <dgm:chMax val="0"/>
          <dgm:chPref val="0"/>
          <dgm:bulletEnabled val="1"/>
        </dgm:presLayoutVars>
      </dgm:prSet>
      <dgm:spPr/>
    </dgm:pt>
    <dgm:pt modelId="{F80D1DDE-6EB3-4610-8886-76F7A04F10C5}" type="pres">
      <dgm:prSet presAssocID="{D11BD8AD-964C-47D4-85A2-9E5F4C47E570}" presName="desTx" presStyleLbl="alignAccFollowNode1" presStyleIdx="4" presStyleCnt="6">
        <dgm:presLayoutVars>
          <dgm:bulletEnabled val="1"/>
        </dgm:presLayoutVars>
      </dgm:prSet>
      <dgm:spPr/>
    </dgm:pt>
    <dgm:pt modelId="{EFC152AB-3BC8-490E-8DC0-313E816F2B03}" type="pres">
      <dgm:prSet presAssocID="{57CE6195-E5CA-409B-A885-EF6C21288213}" presName="space" presStyleCnt="0"/>
      <dgm:spPr/>
    </dgm:pt>
    <dgm:pt modelId="{E7B1F58D-CD5E-472A-80BF-070C8A9E7A21}" type="pres">
      <dgm:prSet presAssocID="{50EFBA1D-7486-4DA1-9102-4504C3C9ADB1}" presName="composite" presStyleCnt="0"/>
      <dgm:spPr/>
    </dgm:pt>
    <dgm:pt modelId="{C90460C4-B716-4CFC-90C7-2D36296C7E03}" type="pres">
      <dgm:prSet presAssocID="{50EFBA1D-7486-4DA1-9102-4504C3C9ADB1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</dgm:pt>
    <dgm:pt modelId="{3FEB0ED7-F321-4389-83BC-B9126181A7CA}" type="pres">
      <dgm:prSet presAssocID="{50EFBA1D-7486-4DA1-9102-4504C3C9ADB1}" presName="desTx" presStyleLbl="alignAccFollowNode1" presStyleIdx="5" presStyleCnt="6">
        <dgm:presLayoutVars>
          <dgm:bulletEnabled val="1"/>
        </dgm:presLayoutVars>
      </dgm:prSet>
      <dgm:spPr/>
    </dgm:pt>
  </dgm:ptLst>
  <dgm:cxnLst>
    <dgm:cxn modelId="{65D3820B-8506-4D9A-8780-AD2E15A217DD}" type="presOf" srcId="{D11BD8AD-964C-47D4-85A2-9E5F4C47E570}" destId="{91A9D62B-CB94-48B4-9725-F6AAC771340F}" srcOrd="0" destOrd="0" presId="urn:microsoft.com/office/officeart/2005/8/layout/hList1"/>
    <dgm:cxn modelId="{37598C0D-957E-4D67-B959-EDD1D568B565}" srcId="{22968607-9868-468A-B967-37E94323AE99}" destId="{A2A0ED1F-4536-4620-A423-DBC5B5CDB66B}" srcOrd="2" destOrd="0" parTransId="{7F2B0303-AF28-4973-8A73-304FA971966B}" sibTransId="{4A51D80F-AB38-4EBA-86B8-70EA88EDB164}"/>
    <dgm:cxn modelId="{B11DDA15-ACEE-45AD-94FB-8AB5AA12B04D}" type="presOf" srcId="{22968607-9868-468A-B967-37E94323AE99}" destId="{4A6D9EEE-C620-456F-B264-30EE7364AA35}" srcOrd="0" destOrd="0" presId="urn:microsoft.com/office/officeart/2005/8/layout/hList1"/>
    <dgm:cxn modelId="{F70A1E3A-8FD2-4023-835E-A42D1C8560EB}" type="presOf" srcId="{E95D1079-11E2-4CD3-9C3B-EBEEB73F007B}" destId="{E66EE084-EF4C-4E50-B83C-4D26168FF3F9}" srcOrd="0" destOrd="0" presId="urn:microsoft.com/office/officeart/2005/8/layout/hList1"/>
    <dgm:cxn modelId="{D8F3953D-6DA1-4E05-8A08-296BF115E886}" type="presOf" srcId="{50EFBA1D-7486-4DA1-9102-4504C3C9ADB1}" destId="{C90460C4-B716-4CFC-90C7-2D36296C7E03}" srcOrd="0" destOrd="0" presId="urn:microsoft.com/office/officeart/2005/8/layout/hList1"/>
    <dgm:cxn modelId="{47CB1161-59AE-4E47-8A27-AA6B2DE17B06}" type="presOf" srcId="{16BD2AAE-AF07-4A04-9314-14BA892B9ADF}" destId="{B06F0D65-8039-4395-976A-66BBEED73578}" srcOrd="0" destOrd="0" presId="urn:microsoft.com/office/officeart/2005/8/layout/hList1"/>
    <dgm:cxn modelId="{8716416C-33CE-4405-BEF6-42DA7D04B40B}" srcId="{22968607-9868-468A-B967-37E94323AE99}" destId="{A270C4BE-F160-44B6-95D0-2AC024A87719}" srcOrd="0" destOrd="0" parTransId="{0F029162-AF2F-48AE-B7D5-C2C730CE9431}" sibTransId="{126A1D6E-F050-4976-AE97-98C24C00EF67}"/>
    <dgm:cxn modelId="{8505896F-F2C1-46CE-BE1F-18BE28117379}" type="presOf" srcId="{A270C4BE-F160-44B6-95D0-2AC024A87719}" destId="{B7AC9A2C-E05A-42D9-A437-4E9C208F0A6F}" srcOrd="0" destOrd="0" presId="urn:microsoft.com/office/officeart/2005/8/layout/hList1"/>
    <dgm:cxn modelId="{D011067C-C625-4F4C-8F1E-779575899DA3}" srcId="{A270C4BE-F160-44B6-95D0-2AC024A87719}" destId="{16BD2AAE-AF07-4A04-9314-14BA892B9ADF}" srcOrd="0" destOrd="0" parTransId="{6990775E-D746-41B9-884B-865FCE97EABE}" sibTransId="{36D0ED38-89AF-4810-9F8A-7AFB9D03D810}"/>
    <dgm:cxn modelId="{7574D487-ACE1-40B2-8733-28502FDDC0B2}" type="presOf" srcId="{27089A7F-F658-4A21-A215-D6D094DD9498}" destId="{04510C9C-3E09-4936-9ED9-83D334A2CB85}" srcOrd="0" destOrd="0" presId="urn:microsoft.com/office/officeart/2005/8/layout/hList1"/>
    <dgm:cxn modelId="{0587D88D-2D63-4A22-A926-9FD135C92768}" type="presOf" srcId="{E5F918E3-37E9-4522-9EFF-C20A1FE30B00}" destId="{02E6E2DF-1942-4921-9330-17ED503E5E89}" srcOrd="0" destOrd="0" presId="urn:microsoft.com/office/officeart/2005/8/layout/hList1"/>
    <dgm:cxn modelId="{D2B7E29D-F36B-43C3-B3F9-111C92F20640}" srcId="{5E31009E-8F1B-4200-A643-FA3EE3C10B1F}" destId="{27089A7F-F658-4A21-A215-D6D094DD9498}" srcOrd="0" destOrd="0" parTransId="{39F319B4-479B-4A92-B3F4-405F9C896ABA}" sibTransId="{34D879CF-3D29-48D9-8FEF-7AACA8753DC7}"/>
    <dgm:cxn modelId="{D0B910AC-1292-4AEE-A3CF-602AD03C0934}" srcId="{22968607-9868-468A-B967-37E94323AE99}" destId="{50EFBA1D-7486-4DA1-9102-4504C3C9ADB1}" srcOrd="5" destOrd="0" parTransId="{BB5EF347-9B7D-4CEB-B961-9ECC5BFFA9E5}" sibTransId="{0B606F2A-9321-4B9E-B129-2CA286683909}"/>
    <dgm:cxn modelId="{202231AE-91B1-466A-8321-C7DA8CFA6E7E}" srcId="{A2A0ED1F-4536-4620-A423-DBC5B5CDB66B}" destId="{E95D1079-11E2-4CD3-9C3B-EBEEB73F007B}" srcOrd="0" destOrd="0" parTransId="{3A467530-CF9B-4164-9E82-961FDDEFF320}" sibTransId="{35898294-E40C-4286-A565-878EA6DCD72E}"/>
    <dgm:cxn modelId="{0066CCB4-5D5D-4AF1-9D25-565DCA81A216}" srcId="{22968607-9868-468A-B967-37E94323AE99}" destId="{D11BD8AD-964C-47D4-85A2-9E5F4C47E570}" srcOrd="4" destOrd="0" parTransId="{E8F730C3-BF59-41A1-BDF8-04689B09889E}" sibTransId="{57CE6195-E5CA-409B-A885-EF6C21288213}"/>
    <dgm:cxn modelId="{AA6A19B6-4076-4E28-9EC3-C44B76A3B7B6}" type="presOf" srcId="{AA7ABC40-F486-4D31-879F-8BF2D590B8A3}" destId="{599FD3E3-DC98-49F2-961D-0678C9DE16BF}" srcOrd="0" destOrd="0" presId="urn:microsoft.com/office/officeart/2005/8/layout/hList1"/>
    <dgm:cxn modelId="{B23D7BBD-BD59-48F4-9033-70CDF767C81E}" srcId="{D11BD8AD-964C-47D4-85A2-9E5F4C47E570}" destId="{5E30F958-4C3C-476A-A7C3-52977FD7189B}" srcOrd="0" destOrd="0" parTransId="{CF4E84A8-E29D-48DD-941F-4061CA3CFE54}" sibTransId="{331A4A9A-8EDC-4221-96EC-5AE6A438AB6F}"/>
    <dgm:cxn modelId="{96BEEABF-5550-4291-AEF2-FDB6EB6BDDA6}" srcId="{AA7ABC40-F486-4D31-879F-8BF2D590B8A3}" destId="{E5F918E3-37E9-4522-9EFF-C20A1FE30B00}" srcOrd="0" destOrd="0" parTransId="{6831DA20-86F4-4E7A-84AE-9B3EBC18CEDE}" sibTransId="{A64B1FA0-4F6D-45D5-A182-0BE5C1F48942}"/>
    <dgm:cxn modelId="{3DFCB1CB-878C-4758-9721-B2DABF906B0F}" type="presOf" srcId="{5E30F958-4C3C-476A-A7C3-52977FD7189B}" destId="{F80D1DDE-6EB3-4610-8886-76F7A04F10C5}" srcOrd="0" destOrd="0" presId="urn:microsoft.com/office/officeart/2005/8/layout/hList1"/>
    <dgm:cxn modelId="{295EB6D7-B50A-4961-B71F-2A277EA2EDB4}" srcId="{22968607-9868-468A-B967-37E94323AE99}" destId="{AA7ABC40-F486-4D31-879F-8BF2D590B8A3}" srcOrd="3" destOrd="0" parTransId="{5AD139C2-3D27-4EF2-A936-CF5AFA1D0E80}" sibTransId="{ABACBF23-BCFB-43B1-ABEB-25B03F94E741}"/>
    <dgm:cxn modelId="{1D390AE1-AFEC-4784-8111-55A7C1356534}" type="presOf" srcId="{5E31009E-8F1B-4200-A643-FA3EE3C10B1F}" destId="{9EFF9B7F-0D9D-48DA-BD02-88CD01E92680}" srcOrd="0" destOrd="0" presId="urn:microsoft.com/office/officeart/2005/8/layout/hList1"/>
    <dgm:cxn modelId="{2FE32FE1-7B5E-458C-8B7D-DCB423473C24}" srcId="{22968607-9868-468A-B967-37E94323AE99}" destId="{5E31009E-8F1B-4200-A643-FA3EE3C10B1F}" srcOrd="1" destOrd="0" parTransId="{2824B59B-08FF-4C10-B5AF-086800D151AB}" sibTransId="{2CAA4481-3F0E-46BC-8AFD-DB519ED9C318}"/>
    <dgm:cxn modelId="{080591E1-36E1-47E4-8F3D-6858836A440F}" type="presOf" srcId="{A2A0ED1F-4536-4620-A423-DBC5B5CDB66B}" destId="{5B2FB946-CD8C-4905-A595-6D3002FCE962}" srcOrd="0" destOrd="0" presId="urn:microsoft.com/office/officeart/2005/8/layout/hList1"/>
    <dgm:cxn modelId="{DBC6A0FF-D2D2-4621-B5D7-636C668F17FB}" type="presParOf" srcId="{4A6D9EEE-C620-456F-B264-30EE7364AA35}" destId="{A02E542D-42ED-48EF-8A8B-95972B785229}" srcOrd="0" destOrd="0" presId="urn:microsoft.com/office/officeart/2005/8/layout/hList1"/>
    <dgm:cxn modelId="{18FF1ACD-B4A3-4328-ACC5-A42C81D9FF0C}" type="presParOf" srcId="{A02E542D-42ED-48EF-8A8B-95972B785229}" destId="{B7AC9A2C-E05A-42D9-A437-4E9C208F0A6F}" srcOrd="0" destOrd="0" presId="urn:microsoft.com/office/officeart/2005/8/layout/hList1"/>
    <dgm:cxn modelId="{401F10BB-9BD4-4A07-AE27-0A835CA7490E}" type="presParOf" srcId="{A02E542D-42ED-48EF-8A8B-95972B785229}" destId="{B06F0D65-8039-4395-976A-66BBEED73578}" srcOrd="1" destOrd="0" presId="urn:microsoft.com/office/officeart/2005/8/layout/hList1"/>
    <dgm:cxn modelId="{6B05CD78-536F-4ECC-9F91-E0549F303997}" type="presParOf" srcId="{4A6D9EEE-C620-456F-B264-30EE7364AA35}" destId="{BEB6F8CB-25AE-4983-8B0F-01618BA8B4F8}" srcOrd="1" destOrd="0" presId="urn:microsoft.com/office/officeart/2005/8/layout/hList1"/>
    <dgm:cxn modelId="{EBB8E854-DA90-4A83-9309-F93EC2C5570F}" type="presParOf" srcId="{4A6D9EEE-C620-456F-B264-30EE7364AA35}" destId="{3172D6BE-7834-47CA-AEF0-DAFE41DB4EFA}" srcOrd="2" destOrd="0" presId="urn:microsoft.com/office/officeart/2005/8/layout/hList1"/>
    <dgm:cxn modelId="{BE2F7408-893D-4AEC-81FF-821253CA6816}" type="presParOf" srcId="{3172D6BE-7834-47CA-AEF0-DAFE41DB4EFA}" destId="{9EFF9B7F-0D9D-48DA-BD02-88CD01E92680}" srcOrd="0" destOrd="0" presId="urn:microsoft.com/office/officeart/2005/8/layout/hList1"/>
    <dgm:cxn modelId="{111DDA48-E75D-433A-A855-CA32FCF1F8A0}" type="presParOf" srcId="{3172D6BE-7834-47CA-AEF0-DAFE41DB4EFA}" destId="{04510C9C-3E09-4936-9ED9-83D334A2CB85}" srcOrd="1" destOrd="0" presId="urn:microsoft.com/office/officeart/2005/8/layout/hList1"/>
    <dgm:cxn modelId="{4A948913-A348-4885-A63B-73AA5465EC08}" type="presParOf" srcId="{4A6D9EEE-C620-456F-B264-30EE7364AA35}" destId="{EE400FBC-C289-4676-9FDE-6B86C66FD7E5}" srcOrd="3" destOrd="0" presId="urn:microsoft.com/office/officeart/2005/8/layout/hList1"/>
    <dgm:cxn modelId="{3807D617-256D-4297-B7EA-88E145ADB96D}" type="presParOf" srcId="{4A6D9EEE-C620-456F-B264-30EE7364AA35}" destId="{3D28A2DB-24C2-4404-A2CC-5F4DE12341FC}" srcOrd="4" destOrd="0" presId="urn:microsoft.com/office/officeart/2005/8/layout/hList1"/>
    <dgm:cxn modelId="{BC76B086-3EBA-445E-B1FF-F0FD57985B99}" type="presParOf" srcId="{3D28A2DB-24C2-4404-A2CC-5F4DE12341FC}" destId="{5B2FB946-CD8C-4905-A595-6D3002FCE962}" srcOrd="0" destOrd="0" presId="urn:microsoft.com/office/officeart/2005/8/layout/hList1"/>
    <dgm:cxn modelId="{7378B81B-9198-44DF-8F9E-CEAEDB07A3FD}" type="presParOf" srcId="{3D28A2DB-24C2-4404-A2CC-5F4DE12341FC}" destId="{E66EE084-EF4C-4E50-B83C-4D26168FF3F9}" srcOrd="1" destOrd="0" presId="urn:microsoft.com/office/officeart/2005/8/layout/hList1"/>
    <dgm:cxn modelId="{39E4DFF4-01FE-40E7-8582-C692578FE318}" type="presParOf" srcId="{4A6D9EEE-C620-456F-B264-30EE7364AA35}" destId="{B856DC09-65F8-4AB8-B427-2B5E023B6948}" srcOrd="5" destOrd="0" presId="urn:microsoft.com/office/officeart/2005/8/layout/hList1"/>
    <dgm:cxn modelId="{851CF7CE-1626-46C4-8FB2-A381769410A0}" type="presParOf" srcId="{4A6D9EEE-C620-456F-B264-30EE7364AA35}" destId="{2376267F-2757-432F-B434-F5CB0D214605}" srcOrd="6" destOrd="0" presId="urn:microsoft.com/office/officeart/2005/8/layout/hList1"/>
    <dgm:cxn modelId="{D677886B-B2D1-4A89-BAEE-5E8ECC37E58E}" type="presParOf" srcId="{2376267F-2757-432F-B434-F5CB0D214605}" destId="{599FD3E3-DC98-49F2-961D-0678C9DE16BF}" srcOrd="0" destOrd="0" presId="urn:microsoft.com/office/officeart/2005/8/layout/hList1"/>
    <dgm:cxn modelId="{7BF0E054-2681-4BAD-86F0-5248FF21A9A0}" type="presParOf" srcId="{2376267F-2757-432F-B434-F5CB0D214605}" destId="{02E6E2DF-1942-4921-9330-17ED503E5E89}" srcOrd="1" destOrd="0" presId="urn:microsoft.com/office/officeart/2005/8/layout/hList1"/>
    <dgm:cxn modelId="{C5283684-FBF8-461E-A636-2E5A720F7AE6}" type="presParOf" srcId="{4A6D9EEE-C620-456F-B264-30EE7364AA35}" destId="{FEB0CA46-B90A-4D60-AB32-88B4CBDCC987}" srcOrd="7" destOrd="0" presId="urn:microsoft.com/office/officeart/2005/8/layout/hList1"/>
    <dgm:cxn modelId="{A39C6F8C-F74B-46C6-AF4B-979E1CDFA67A}" type="presParOf" srcId="{4A6D9EEE-C620-456F-B264-30EE7364AA35}" destId="{D6316ECE-DEE1-4A57-943C-337C2A2B6821}" srcOrd="8" destOrd="0" presId="urn:microsoft.com/office/officeart/2005/8/layout/hList1"/>
    <dgm:cxn modelId="{295AB8A7-FDE9-414E-B03C-73258B6B9944}" type="presParOf" srcId="{D6316ECE-DEE1-4A57-943C-337C2A2B6821}" destId="{91A9D62B-CB94-48B4-9725-F6AAC771340F}" srcOrd="0" destOrd="0" presId="urn:microsoft.com/office/officeart/2005/8/layout/hList1"/>
    <dgm:cxn modelId="{1603EC99-5655-451A-86BC-45BA442B84D4}" type="presParOf" srcId="{D6316ECE-DEE1-4A57-943C-337C2A2B6821}" destId="{F80D1DDE-6EB3-4610-8886-76F7A04F10C5}" srcOrd="1" destOrd="0" presId="urn:microsoft.com/office/officeart/2005/8/layout/hList1"/>
    <dgm:cxn modelId="{A182CCE6-C3EE-4D05-8D41-52F25B26B274}" type="presParOf" srcId="{4A6D9EEE-C620-456F-B264-30EE7364AA35}" destId="{EFC152AB-3BC8-490E-8DC0-313E816F2B03}" srcOrd="9" destOrd="0" presId="urn:microsoft.com/office/officeart/2005/8/layout/hList1"/>
    <dgm:cxn modelId="{9E2CFB4F-D9AA-451B-A373-54123A63B3DB}" type="presParOf" srcId="{4A6D9EEE-C620-456F-B264-30EE7364AA35}" destId="{E7B1F58D-CD5E-472A-80BF-070C8A9E7A21}" srcOrd="10" destOrd="0" presId="urn:microsoft.com/office/officeart/2005/8/layout/hList1"/>
    <dgm:cxn modelId="{DA5B5656-2BEF-4558-BA30-4F40EB166096}" type="presParOf" srcId="{E7B1F58D-CD5E-472A-80BF-070C8A9E7A21}" destId="{C90460C4-B716-4CFC-90C7-2D36296C7E03}" srcOrd="0" destOrd="0" presId="urn:microsoft.com/office/officeart/2005/8/layout/hList1"/>
    <dgm:cxn modelId="{47397B32-4F10-4884-BD0C-909ADB743720}" type="presParOf" srcId="{E7B1F58D-CD5E-472A-80BF-070C8A9E7A21}" destId="{3FEB0ED7-F321-4389-83BC-B9126181A7C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C9A2C-E05A-42D9-A437-4E9C208F0A6F}">
      <dsp:nvSpPr>
        <dsp:cNvPr id="0" name=""/>
        <dsp:cNvSpPr/>
      </dsp:nvSpPr>
      <dsp:spPr>
        <a:xfrm>
          <a:off x="20412" y="459353"/>
          <a:ext cx="3648000" cy="1180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166624" rIns="291592" bIns="16662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/>
            <a:t>Focus group 1</a:t>
          </a:r>
        </a:p>
      </dsp:txBody>
      <dsp:txXfrm>
        <a:off x="20412" y="459353"/>
        <a:ext cx="3648000" cy="1180800"/>
      </dsp:txXfrm>
    </dsp:sp>
    <dsp:sp modelId="{B06F0D65-8039-4395-976A-66BBEED73578}">
      <dsp:nvSpPr>
        <dsp:cNvPr id="0" name=""/>
        <dsp:cNvSpPr/>
      </dsp:nvSpPr>
      <dsp:spPr>
        <a:xfrm>
          <a:off x="3741" y="1620269"/>
          <a:ext cx="3648000" cy="1800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694" tIns="218694" rIns="291592" bIns="328041" numCol="1" spcCol="1270" anchor="t" anchorCtr="0">
          <a:noAutofit/>
        </a:bodyPr>
        <a:lstStyle/>
        <a:p>
          <a:pPr marL="285750" lvl="1" indent="-285750" algn="l" defTabSz="1822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4100" kern="1200"/>
        </a:p>
      </dsp:txBody>
      <dsp:txXfrm>
        <a:off x="3741" y="1620269"/>
        <a:ext cx="3648000" cy="1800720"/>
      </dsp:txXfrm>
    </dsp:sp>
    <dsp:sp modelId="{9EFF9B7F-0D9D-48DA-BD02-88CD01E92680}">
      <dsp:nvSpPr>
        <dsp:cNvPr id="0" name=""/>
        <dsp:cNvSpPr/>
      </dsp:nvSpPr>
      <dsp:spPr>
        <a:xfrm>
          <a:off x="4162462" y="439469"/>
          <a:ext cx="3648000" cy="1180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166624" rIns="291592" bIns="16662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/>
            <a:t>Focus Group 2</a:t>
          </a:r>
        </a:p>
      </dsp:txBody>
      <dsp:txXfrm>
        <a:off x="4162462" y="439469"/>
        <a:ext cx="3648000" cy="1180800"/>
      </dsp:txXfrm>
    </dsp:sp>
    <dsp:sp modelId="{04510C9C-3E09-4936-9ED9-83D334A2CB85}">
      <dsp:nvSpPr>
        <dsp:cNvPr id="0" name=""/>
        <dsp:cNvSpPr/>
      </dsp:nvSpPr>
      <dsp:spPr>
        <a:xfrm>
          <a:off x="4162462" y="1620269"/>
          <a:ext cx="3648000" cy="1800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694" tIns="218694" rIns="291592" bIns="328041" numCol="1" spcCol="1270" anchor="t" anchorCtr="0">
          <a:noAutofit/>
        </a:bodyPr>
        <a:lstStyle/>
        <a:p>
          <a:pPr marL="285750" lvl="1" indent="-285750" algn="l" defTabSz="1822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4100" kern="1200"/>
        </a:p>
      </dsp:txBody>
      <dsp:txXfrm>
        <a:off x="4162462" y="1620269"/>
        <a:ext cx="3648000" cy="1800720"/>
      </dsp:txXfrm>
    </dsp:sp>
    <dsp:sp modelId="{C90460C4-B716-4CFC-90C7-2D36296C7E03}">
      <dsp:nvSpPr>
        <dsp:cNvPr id="0" name=""/>
        <dsp:cNvSpPr/>
      </dsp:nvSpPr>
      <dsp:spPr>
        <a:xfrm>
          <a:off x="8321182" y="439469"/>
          <a:ext cx="3648000" cy="1180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166624" rIns="291592" bIns="16662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100" kern="1200"/>
            <a:t>Focus Group 3</a:t>
          </a:r>
        </a:p>
      </dsp:txBody>
      <dsp:txXfrm>
        <a:off x="8321182" y="439469"/>
        <a:ext cx="3648000" cy="1180800"/>
      </dsp:txXfrm>
    </dsp:sp>
    <dsp:sp modelId="{3FEB0ED7-F321-4389-83BC-B9126181A7CA}">
      <dsp:nvSpPr>
        <dsp:cNvPr id="0" name=""/>
        <dsp:cNvSpPr/>
      </dsp:nvSpPr>
      <dsp:spPr>
        <a:xfrm>
          <a:off x="8321182" y="1620269"/>
          <a:ext cx="3648000" cy="18007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AC9A2C-E05A-42D9-A437-4E9C208F0A6F}">
      <dsp:nvSpPr>
        <dsp:cNvPr id="0" name=""/>
        <dsp:cNvSpPr/>
      </dsp:nvSpPr>
      <dsp:spPr>
        <a:xfrm>
          <a:off x="11523" y="1248603"/>
          <a:ext cx="1786000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Focus Group</a:t>
          </a:r>
          <a:r>
            <a:rPr lang="en-GB" sz="1900" kern="1200">
              <a:latin typeface="FrutigerLTStd-Bold"/>
            </a:rPr>
            <a:t> A</a:t>
          </a:r>
          <a:endParaRPr lang="en-GB" sz="1900" kern="1200"/>
        </a:p>
      </dsp:txBody>
      <dsp:txXfrm>
        <a:off x="11523" y="1248603"/>
        <a:ext cx="1786000" cy="547200"/>
      </dsp:txXfrm>
    </dsp:sp>
    <dsp:sp modelId="{B06F0D65-8039-4395-976A-66BBEED73578}">
      <dsp:nvSpPr>
        <dsp:cNvPr id="0" name=""/>
        <dsp:cNvSpPr/>
      </dsp:nvSpPr>
      <dsp:spPr>
        <a:xfrm>
          <a:off x="3361" y="1786589"/>
          <a:ext cx="1786000" cy="834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/>
        </a:p>
      </dsp:txBody>
      <dsp:txXfrm>
        <a:off x="3361" y="1786589"/>
        <a:ext cx="1786000" cy="834480"/>
      </dsp:txXfrm>
    </dsp:sp>
    <dsp:sp modelId="{9EFF9B7F-0D9D-48DA-BD02-88CD01E92680}">
      <dsp:nvSpPr>
        <dsp:cNvPr id="0" name=""/>
        <dsp:cNvSpPr/>
      </dsp:nvSpPr>
      <dsp:spPr>
        <a:xfrm>
          <a:off x="2039401" y="1239389"/>
          <a:ext cx="1786000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Focus Group B</a:t>
          </a:r>
        </a:p>
      </dsp:txBody>
      <dsp:txXfrm>
        <a:off x="2039401" y="1239389"/>
        <a:ext cx="1786000" cy="547200"/>
      </dsp:txXfrm>
    </dsp:sp>
    <dsp:sp modelId="{04510C9C-3E09-4936-9ED9-83D334A2CB85}">
      <dsp:nvSpPr>
        <dsp:cNvPr id="0" name=""/>
        <dsp:cNvSpPr/>
      </dsp:nvSpPr>
      <dsp:spPr>
        <a:xfrm>
          <a:off x="2039401" y="1786589"/>
          <a:ext cx="1786000" cy="834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/>
        </a:p>
      </dsp:txBody>
      <dsp:txXfrm>
        <a:off x="2039401" y="1786589"/>
        <a:ext cx="1786000" cy="834480"/>
      </dsp:txXfrm>
    </dsp:sp>
    <dsp:sp modelId="{5B2FB946-CD8C-4905-A595-6D3002FCE962}">
      <dsp:nvSpPr>
        <dsp:cNvPr id="0" name=""/>
        <dsp:cNvSpPr/>
      </dsp:nvSpPr>
      <dsp:spPr>
        <a:xfrm>
          <a:off x="4075442" y="1239389"/>
          <a:ext cx="1786000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Focus Group C</a:t>
          </a:r>
        </a:p>
      </dsp:txBody>
      <dsp:txXfrm>
        <a:off x="4075442" y="1239389"/>
        <a:ext cx="1786000" cy="547200"/>
      </dsp:txXfrm>
    </dsp:sp>
    <dsp:sp modelId="{E66EE084-EF4C-4E50-B83C-4D26168FF3F9}">
      <dsp:nvSpPr>
        <dsp:cNvPr id="0" name=""/>
        <dsp:cNvSpPr/>
      </dsp:nvSpPr>
      <dsp:spPr>
        <a:xfrm>
          <a:off x="4075442" y="1786589"/>
          <a:ext cx="1786000" cy="834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/>
        </a:p>
      </dsp:txBody>
      <dsp:txXfrm>
        <a:off x="4075442" y="1786589"/>
        <a:ext cx="1786000" cy="834480"/>
      </dsp:txXfrm>
    </dsp:sp>
    <dsp:sp modelId="{599FD3E3-DC98-49F2-961D-0678C9DE16BF}">
      <dsp:nvSpPr>
        <dsp:cNvPr id="0" name=""/>
        <dsp:cNvSpPr/>
      </dsp:nvSpPr>
      <dsp:spPr>
        <a:xfrm>
          <a:off x="6111482" y="1239389"/>
          <a:ext cx="1786000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Focus Group D</a:t>
          </a:r>
        </a:p>
      </dsp:txBody>
      <dsp:txXfrm>
        <a:off x="6111482" y="1239389"/>
        <a:ext cx="1786000" cy="547200"/>
      </dsp:txXfrm>
    </dsp:sp>
    <dsp:sp modelId="{02E6E2DF-1942-4921-9330-17ED503E5E89}">
      <dsp:nvSpPr>
        <dsp:cNvPr id="0" name=""/>
        <dsp:cNvSpPr/>
      </dsp:nvSpPr>
      <dsp:spPr>
        <a:xfrm>
          <a:off x="6111482" y="1786589"/>
          <a:ext cx="1786000" cy="834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/>
        </a:p>
      </dsp:txBody>
      <dsp:txXfrm>
        <a:off x="6111482" y="1786589"/>
        <a:ext cx="1786000" cy="834480"/>
      </dsp:txXfrm>
    </dsp:sp>
    <dsp:sp modelId="{91A9D62B-CB94-48B4-9725-F6AAC771340F}">
      <dsp:nvSpPr>
        <dsp:cNvPr id="0" name=""/>
        <dsp:cNvSpPr/>
      </dsp:nvSpPr>
      <dsp:spPr>
        <a:xfrm>
          <a:off x="8147522" y="1239389"/>
          <a:ext cx="1786000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Focus Group E</a:t>
          </a:r>
        </a:p>
      </dsp:txBody>
      <dsp:txXfrm>
        <a:off x="8147522" y="1239389"/>
        <a:ext cx="1786000" cy="547200"/>
      </dsp:txXfrm>
    </dsp:sp>
    <dsp:sp modelId="{F80D1DDE-6EB3-4610-8886-76F7A04F10C5}">
      <dsp:nvSpPr>
        <dsp:cNvPr id="0" name=""/>
        <dsp:cNvSpPr/>
      </dsp:nvSpPr>
      <dsp:spPr>
        <a:xfrm>
          <a:off x="8147522" y="1786589"/>
          <a:ext cx="1786000" cy="834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900" kern="1200"/>
        </a:p>
      </dsp:txBody>
      <dsp:txXfrm>
        <a:off x="8147522" y="1786589"/>
        <a:ext cx="1786000" cy="834480"/>
      </dsp:txXfrm>
    </dsp:sp>
    <dsp:sp modelId="{C90460C4-B716-4CFC-90C7-2D36296C7E03}">
      <dsp:nvSpPr>
        <dsp:cNvPr id="0" name=""/>
        <dsp:cNvSpPr/>
      </dsp:nvSpPr>
      <dsp:spPr>
        <a:xfrm>
          <a:off x="10183563" y="1239389"/>
          <a:ext cx="1786000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Focus Group F</a:t>
          </a:r>
        </a:p>
      </dsp:txBody>
      <dsp:txXfrm>
        <a:off x="10183563" y="1239389"/>
        <a:ext cx="1786000" cy="547200"/>
      </dsp:txXfrm>
    </dsp:sp>
    <dsp:sp modelId="{3FEB0ED7-F321-4389-83BC-B9126181A7CA}">
      <dsp:nvSpPr>
        <dsp:cNvPr id="0" name=""/>
        <dsp:cNvSpPr/>
      </dsp:nvSpPr>
      <dsp:spPr>
        <a:xfrm>
          <a:off x="10183563" y="1786589"/>
          <a:ext cx="1786000" cy="8344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87E8BB4-3A71-403A-B029-B3CFD675224E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2DFC445-4EFE-4131-A701-82CF492E31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03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6853CA0-82C3-F967-58B8-7AB0A878CEDB}"/>
              </a:ext>
            </a:extLst>
          </p:cNvPr>
          <p:cNvSpPr/>
          <p:nvPr userDrawn="1"/>
        </p:nvSpPr>
        <p:spPr>
          <a:xfrm flipV="1">
            <a:off x="0" y="1173645"/>
            <a:ext cx="12192000" cy="10879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48A8CC8-AB54-4D96-FBDE-556D03076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92486" y="2485119"/>
            <a:ext cx="7148224" cy="82674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(Date/Presenter Info etc.)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38D22-585E-2853-80AA-41EC7F96976F}"/>
              </a:ext>
            </a:extLst>
          </p:cNvPr>
          <p:cNvSpPr/>
          <p:nvPr userDrawn="1"/>
        </p:nvSpPr>
        <p:spPr>
          <a:xfrm flipV="1">
            <a:off x="0" y="1255828"/>
            <a:ext cx="12192000" cy="79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2AFBA09-F8B6-19C9-D68B-69EF5B66A5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5154" y="1351804"/>
            <a:ext cx="10365556" cy="826743"/>
          </a:xfrm>
          <a:prstGeom prst="rect">
            <a:avLst/>
          </a:prstGeom>
        </p:spPr>
        <p:txBody>
          <a:bodyPr anchor="b"/>
          <a:lstStyle>
            <a:lvl1pPr algn="r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Introductory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56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AFBA09-F8B6-19C9-D68B-69EF5B66A5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937" y="223023"/>
            <a:ext cx="8042942" cy="708775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80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ubtitle 2">
            <a:extLst>
              <a:ext uri="{FF2B5EF4-FFF2-40B4-BE49-F238E27FC236}">
                <a16:creationId xmlns:a16="http://schemas.microsoft.com/office/drawing/2014/main" id="{3995271B-D482-A97C-96B8-B77298AA4A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937" y="1439743"/>
            <a:ext cx="8042943" cy="5089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BF27634-77B5-EE61-A3D6-F0E415C762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8937" y="1999436"/>
            <a:ext cx="8042943" cy="3051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A1E85BD-86BF-9CF0-7873-C0D5FBD78B4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8936" y="5095179"/>
            <a:ext cx="8042943" cy="859766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Bullet points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2AFBA09-F8B6-19C9-D68B-69EF5B66A5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937" y="223023"/>
            <a:ext cx="8042942" cy="708775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6946C5-1FB9-AE52-227D-438B8F0A426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932863" y="1439743"/>
            <a:ext cx="2932112" cy="4515202"/>
          </a:xfrm>
          <a:prstGeom prst="rect">
            <a:avLst/>
          </a:prstGeom>
        </p:spPr>
        <p:txBody>
          <a:bodyPr/>
          <a:lstStyle>
            <a:lvl5pPr marL="1828800" indent="0">
              <a:buFont typeface="Arial" panose="020B0604020202020204" pitchFamily="34" charset="0"/>
              <a:buNone/>
              <a:defRPr sz="1400" i="1"/>
            </a:lvl5pPr>
          </a:lstStyle>
          <a:p>
            <a:pPr lvl="4"/>
            <a:r>
              <a:rPr lang="en-GB"/>
              <a:t>Insert Object</a:t>
            </a:r>
          </a:p>
        </p:txBody>
      </p:sp>
    </p:spTree>
    <p:extLst>
      <p:ext uri="{BB962C8B-B14F-4D97-AF65-F5344CB8AC3E}">
        <p14:creationId xmlns:p14="http://schemas.microsoft.com/office/powerpoint/2010/main" val="2061157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B296E-77E1-436C-29AB-4B9A63F11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8BFA73-1C16-633E-8AB9-4B89EA844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B930A-ABC1-69A9-F999-CCC9D25D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90FC0-9F5F-4538-8907-206C71A4A322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BFFE9-4F8C-B8EB-EEAA-7FD08C286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269AF-7B3B-03CC-0CD8-D0B058AEA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627DC-9CEE-428D-AFC3-D27130830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20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AFBA09-F8B6-19C9-D68B-69EF5B66A5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5154" y="1251443"/>
            <a:ext cx="8604825" cy="826743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Chapter Title</a:t>
            </a:r>
            <a:endParaRPr lang="en-GB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48A8CC8-AB54-4D96-FBDE-556D03076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5154" y="2384758"/>
            <a:ext cx="8604825" cy="82674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38D22-585E-2853-80AA-41EC7F96976F}"/>
              </a:ext>
            </a:extLst>
          </p:cNvPr>
          <p:cNvSpPr/>
          <p:nvPr userDrawn="1"/>
        </p:nvSpPr>
        <p:spPr>
          <a:xfrm flipV="1">
            <a:off x="0" y="2133941"/>
            <a:ext cx="12192000" cy="79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EE0F8E-0DA8-5C42-625B-C3D7B9AA3392}"/>
              </a:ext>
            </a:extLst>
          </p:cNvPr>
          <p:cNvSpPr/>
          <p:nvPr userDrawn="1"/>
        </p:nvSpPr>
        <p:spPr>
          <a:xfrm flipV="1">
            <a:off x="0" y="1166945"/>
            <a:ext cx="12192000" cy="79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229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248A8CC8-AB54-4D96-FBDE-556D030760C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5154" y="3091103"/>
            <a:ext cx="8604825" cy="82674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38D22-585E-2853-80AA-41EC7F96976F}"/>
              </a:ext>
            </a:extLst>
          </p:cNvPr>
          <p:cNvSpPr/>
          <p:nvPr userDrawn="1"/>
        </p:nvSpPr>
        <p:spPr>
          <a:xfrm flipV="1">
            <a:off x="0" y="2858769"/>
            <a:ext cx="12192000" cy="79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EE0F8E-0DA8-5C42-625B-C3D7B9AA3392}"/>
              </a:ext>
            </a:extLst>
          </p:cNvPr>
          <p:cNvSpPr/>
          <p:nvPr userDrawn="1"/>
        </p:nvSpPr>
        <p:spPr>
          <a:xfrm flipV="1">
            <a:off x="0" y="1166946"/>
            <a:ext cx="12192000" cy="79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37839A-66D2-67F7-D5A3-7280ADA6F4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5154" y="1278457"/>
            <a:ext cx="8604825" cy="152372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Chapter Title</a:t>
            </a:r>
            <a:br>
              <a:rPr lang="en-US"/>
            </a:br>
            <a:r>
              <a:rPr lang="en-US"/>
              <a:t>Chapter Title (Double Wide)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7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AFBA09-F8B6-19C9-D68B-69EF5B66A5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937" y="223023"/>
            <a:ext cx="8042942" cy="708775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505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ubtitle 2">
            <a:extLst>
              <a:ext uri="{FF2B5EF4-FFF2-40B4-BE49-F238E27FC236}">
                <a16:creationId xmlns:a16="http://schemas.microsoft.com/office/drawing/2014/main" id="{3995271B-D482-A97C-96B8-B77298AA4A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937" y="1439743"/>
            <a:ext cx="8042943" cy="5089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BF27634-77B5-EE61-A3D6-F0E415C7622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8937" y="1999436"/>
            <a:ext cx="8042943" cy="3051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A1E85BD-86BF-9CF0-7873-C0D5FBD78B4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8936" y="5095179"/>
            <a:ext cx="8042943" cy="859766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Bullet points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2AFBA09-F8B6-19C9-D68B-69EF5B66A5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937" y="223023"/>
            <a:ext cx="8042942" cy="708775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6946C5-1FB9-AE52-227D-438B8F0A426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932863" y="1439743"/>
            <a:ext cx="2932112" cy="5417988"/>
          </a:xfrm>
          <a:prstGeom prst="rect">
            <a:avLst/>
          </a:prstGeom>
        </p:spPr>
        <p:txBody>
          <a:bodyPr/>
          <a:lstStyle>
            <a:lvl5pPr marL="1828800" indent="0">
              <a:buFont typeface="Arial" panose="020B0604020202020204" pitchFamily="34" charset="0"/>
              <a:buNone/>
              <a:defRPr sz="1400" i="1"/>
            </a:lvl5pPr>
          </a:lstStyle>
          <a:p>
            <a:pPr lvl="4"/>
            <a:r>
              <a:rPr lang="en-GB"/>
              <a:t>Insert Object</a:t>
            </a:r>
          </a:p>
        </p:txBody>
      </p:sp>
    </p:spTree>
    <p:extLst>
      <p:ext uri="{BB962C8B-B14F-4D97-AF65-F5344CB8AC3E}">
        <p14:creationId xmlns:p14="http://schemas.microsoft.com/office/powerpoint/2010/main" val="150341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4D242E1-B712-5D96-5573-F46C483AD7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46" y="241626"/>
            <a:ext cx="2012065" cy="616136"/>
          </a:xfrm>
          <a:prstGeom prst="rect">
            <a:avLst/>
          </a:prstGeom>
        </p:spPr>
      </p:pic>
      <p:pic>
        <p:nvPicPr>
          <p:cNvPr id="8" name="Picture 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29E37EA-4A65-8156-384D-A1A020CCA9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46" y="241147"/>
            <a:ext cx="2012065" cy="6166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EF8544-7BF1-0DBE-85AF-3A70F60F1E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43125" y="2830014"/>
            <a:ext cx="4929807" cy="3823043"/>
            <a:chOff x="143125" y="2194736"/>
            <a:chExt cx="5748998" cy="445832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977708-C081-C1FA-5B3E-1A38DCD477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r="959"/>
            <a:stretch/>
          </p:blipFill>
          <p:spPr>
            <a:xfrm>
              <a:off x="143125" y="2194736"/>
              <a:ext cx="5094867" cy="4458322"/>
            </a:xfrm>
            <a:prstGeom prst="rect">
              <a:avLst/>
            </a:prstGeom>
          </p:spPr>
        </p:pic>
        <p:pic>
          <p:nvPicPr>
            <p:cNvPr id="10" name="Picture 9" descr="A bee with wings and wings&#10;&#10;Description automatically generated">
              <a:extLst>
                <a:ext uri="{FF2B5EF4-FFF2-40B4-BE49-F238E27FC236}">
                  <a16:creationId xmlns:a16="http://schemas.microsoft.com/office/drawing/2014/main" id="{ED99A843-A01C-2216-0A84-7DB004613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04566">
              <a:off x="4365382" y="2570924"/>
              <a:ext cx="699483" cy="522968"/>
            </a:xfrm>
            <a:prstGeom prst="rect">
              <a:avLst/>
            </a:prstGeom>
          </p:spPr>
        </p:pic>
        <p:pic>
          <p:nvPicPr>
            <p:cNvPr id="12" name="Picture 11" descr="A bee with wings and wings&#10;&#10;Description automatically generated">
              <a:extLst>
                <a:ext uri="{FF2B5EF4-FFF2-40B4-BE49-F238E27FC236}">
                  <a16:creationId xmlns:a16="http://schemas.microsoft.com/office/drawing/2014/main" id="{B2F09DCC-F4CB-F85D-00B7-7DB59156AB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5557" flipH="1">
              <a:off x="5431022" y="5513664"/>
              <a:ext cx="461101" cy="34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241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99EC7E-3A25-03A3-8EC5-8485BD4BA167}"/>
              </a:ext>
            </a:extLst>
          </p:cNvPr>
          <p:cNvSpPr/>
          <p:nvPr userDrawn="1"/>
        </p:nvSpPr>
        <p:spPr>
          <a:xfrm>
            <a:off x="0" y="0"/>
            <a:ext cx="12192000" cy="10757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group of people wearing matching outfits&#10;&#10;Description automatically generated">
            <a:extLst>
              <a:ext uri="{FF2B5EF4-FFF2-40B4-BE49-F238E27FC236}">
                <a16:creationId xmlns:a16="http://schemas.microsoft.com/office/drawing/2014/main" id="{CF4000CE-A371-E863-5E75-2DDF4FF55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9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37307" r="1752" b="51353"/>
          <a:stretch/>
        </p:blipFill>
        <p:spPr>
          <a:xfrm>
            <a:off x="0" y="0"/>
            <a:ext cx="12192000" cy="1075765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4D242E1-B712-5D96-5573-F46C483AD7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46" y="241626"/>
            <a:ext cx="2012065" cy="6161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19CE59-3B2E-6919-DDF4-93293BBF4F2C}"/>
              </a:ext>
            </a:extLst>
          </p:cNvPr>
          <p:cNvSpPr/>
          <p:nvPr userDrawn="1"/>
        </p:nvSpPr>
        <p:spPr>
          <a:xfrm flipV="1">
            <a:off x="0" y="1116259"/>
            <a:ext cx="12192000" cy="797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gold logo with people in a circle&#10;&#10;Description automatically generated">
            <a:extLst>
              <a:ext uri="{FF2B5EF4-FFF2-40B4-BE49-F238E27FC236}">
                <a16:creationId xmlns:a16="http://schemas.microsoft.com/office/drawing/2014/main" id="{30784EA7-44ED-BB6E-AB52-96217D9F02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2" r="16508" b="-1818"/>
          <a:stretch/>
        </p:blipFill>
        <p:spPr>
          <a:xfrm>
            <a:off x="9436888" y="3278458"/>
            <a:ext cx="2877775" cy="3337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E0937D-2E0C-D34D-6888-3280A736D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00"/>
          <a:stretch/>
        </p:blipFill>
        <p:spPr>
          <a:xfrm>
            <a:off x="-1" y="5753818"/>
            <a:ext cx="12191999" cy="11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99EC7E-3A25-03A3-8EC5-8485BD4BA1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4D242E1-B712-5D96-5573-F46C483AD7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46" y="241626"/>
            <a:ext cx="2012065" cy="6161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B1A327-794B-4159-80D8-495CB6A18B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" b="2679"/>
          <a:stretch/>
        </p:blipFill>
        <p:spPr>
          <a:xfrm>
            <a:off x="-1" y="0"/>
            <a:ext cx="10375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person&#10;&#10;Description automatically generated">
            <a:extLst>
              <a:ext uri="{FF2B5EF4-FFF2-40B4-BE49-F238E27FC236}">
                <a16:creationId xmlns:a16="http://schemas.microsoft.com/office/drawing/2014/main" id="{DA28DC79-C630-2C54-8B41-AD24FDBD49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99EC7E-3A25-03A3-8EC5-8485BD4BA167}"/>
              </a:ext>
            </a:extLst>
          </p:cNvPr>
          <p:cNvSpPr/>
          <p:nvPr userDrawn="1"/>
        </p:nvSpPr>
        <p:spPr>
          <a:xfrm>
            <a:off x="0" y="0"/>
            <a:ext cx="12192000" cy="10757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group of people wearing matching outfits&#10;&#10;Description automatically generated">
            <a:extLst>
              <a:ext uri="{FF2B5EF4-FFF2-40B4-BE49-F238E27FC236}">
                <a16:creationId xmlns:a16="http://schemas.microsoft.com/office/drawing/2014/main" id="{CF4000CE-A371-E863-5E75-2DDF4FF55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9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37307" r="1752" b="51353"/>
          <a:stretch/>
        </p:blipFill>
        <p:spPr>
          <a:xfrm>
            <a:off x="0" y="0"/>
            <a:ext cx="12192000" cy="1075765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4D242E1-B712-5D96-5573-F46C483AD7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746" y="241626"/>
            <a:ext cx="2012065" cy="6161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19CE59-3B2E-6919-DDF4-93293BBF4F2C}"/>
              </a:ext>
            </a:extLst>
          </p:cNvPr>
          <p:cNvSpPr/>
          <p:nvPr userDrawn="1"/>
        </p:nvSpPr>
        <p:spPr>
          <a:xfrm flipV="1">
            <a:off x="0" y="1116259"/>
            <a:ext cx="12192000" cy="797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gold logo with people in a circle&#10;&#10;Description automatically generated">
            <a:extLst>
              <a:ext uri="{FF2B5EF4-FFF2-40B4-BE49-F238E27FC236}">
                <a16:creationId xmlns:a16="http://schemas.microsoft.com/office/drawing/2014/main" id="{30784EA7-44ED-BB6E-AB52-96217D9F02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2" r="16508" b="-1818"/>
          <a:stretch/>
        </p:blipFill>
        <p:spPr>
          <a:xfrm>
            <a:off x="9436888" y="3278458"/>
            <a:ext cx="2877775" cy="33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5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F2816A5A-0986-7432-9DCE-4671095CF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1511" y="2485119"/>
            <a:ext cx="8229199" cy="826743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Launch briefing for Clinical Groups and Corporate Group</a:t>
            </a:r>
          </a:p>
          <a:p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983BD1B-15CC-FE86-9DB9-995D660FA8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en-GB" sz="3600">
                <a:latin typeface="Arial"/>
                <a:cs typeface="Arial"/>
              </a:rPr>
              <a:t>Nursing and Midwifery Job Profiles</a:t>
            </a:r>
          </a:p>
        </p:txBody>
      </p:sp>
    </p:spTree>
    <p:extLst>
      <p:ext uri="{BB962C8B-B14F-4D97-AF65-F5344CB8AC3E}">
        <p14:creationId xmlns:p14="http://schemas.microsoft.com/office/powerpoint/2010/main" val="2866638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F3165-1D4F-F0DD-898E-048C48631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B5D30BB-7A9A-E9F4-92A8-8195573B3F3D}"/>
              </a:ext>
            </a:extLst>
          </p:cNvPr>
          <p:cNvGraphicFramePr/>
          <p:nvPr/>
        </p:nvGraphicFramePr>
        <p:xfrm>
          <a:off x="109535" y="1458106"/>
          <a:ext cx="11972925" cy="3860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7" name="Subtitle 1">
            <a:extLst>
              <a:ext uri="{FF2B5EF4-FFF2-40B4-BE49-F238E27FC236}">
                <a16:creationId xmlns:a16="http://schemas.microsoft.com/office/drawing/2014/main" id="{F0A1DB07-E0C1-5528-791D-F09F8480A9F3}"/>
              </a:ext>
            </a:extLst>
          </p:cNvPr>
          <p:cNvSpPr txBox="1">
            <a:spLocks/>
          </p:cNvSpPr>
          <p:nvPr/>
        </p:nvSpPr>
        <p:spPr>
          <a:xfrm>
            <a:off x="562781" y="272096"/>
            <a:ext cx="8856522" cy="8279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 4 to 9 progression focus groups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9966ED-AB5C-96E2-AC4A-F30D1C551E4F}"/>
              </a:ext>
            </a:extLst>
          </p:cNvPr>
          <p:cNvSpPr txBox="1"/>
          <p:nvPr/>
        </p:nvSpPr>
        <p:spPr>
          <a:xfrm>
            <a:off x="109532" y="1295565"/>
            <a:ext cx="11972927" cy="369332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Define how to describe the differences as colleagues progress through the bandings from 4 to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7B4F27-D3D6-B075-A3C8-776D96E3AAF6}"/>
              </a:ext>
            </a:extLst>
          </p:cNvPr>
          <p:cNvSpPr txBox="1"/>
          <p:nvPr/>
        </p:nvSpPr>
        <p:spPr>
          <a:xfrm>
            <a:off x="109529" y="3463880"/>
            <a:ext cx="11972927" cy="369332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Sample of N&amp;M colleagues in relevant bandings for each of the job groupings at each focus group </a:t>
            </a:r>
          </a:p>
        </p:txBody>
      </p:sp>
      <p:sp>
        <p:nvSpPr>
          <p:cNvPr id="7" name="Call-out: Down Arrow 6">
            <a:extLst>
              <a:ext uri="{FF2B5EF4-FFF2-40B4-BE49-F238E27FC236}">
                <a16:creationId xmlns:a16="http://schemas.microsoft.com/office/drawing/2014/main" id="{2D61EA3F-6891-13F6-CE24-F6223D15BAAA}"/>
              </a:ext>
            </a:extLst>
          </p:cNvPr>
          <p:cNvSpPr/>
          <p:nvPr/>
        </p:nvSpPr>
        <p:spPr>
          <a:xfrm>
            <a:off x="109529" y="4046903"/>
            <a:ext cx="11972928" cy="914400"/>
          </a:xfrm>
          <a:prstGeom prst="downArrowCallou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dirty="0">
                <a:latin typeface="Arial"/>
                <a:cs typeface="Arial"/>
              </a:rPr>
              <a:t>Start with providing an understanding of what a JD is and principles for writing one using language consistent </a:t>
            </a:r>
            <a:r>
              <a:rPr lang="en-GB">
                <a:latin typeface="Arial"/>
                <a:cs typeface="Arial"/>
              </a:rPr>
              <a:t>with </a:t>
            </a:r>
            <a:r>
              <a:rPr lang="en-GB" dirty="0">
                <a:latin typeface="Arial"/>
                <a:cs typeface="Arial"/>
              </a:rPr>
              <a:t>the job profiles </a:t>
            </a:r>
          </a:p>
        </p:txBody>
      </p:sp>
      <p:sp>
        <p:nvSpPr>
          <p:cNvPr id="8" name="Call-out: Down Arrow 7">
            <a:extLst>
              <a:ext uri="{FF2B5EF4-FFF2-40B4-BE49-F238E27FC236}">
                <a16:creationId xmlns:a16="http://schemas.microsoft.com/office/drawing/2014/main" id="{133BD8BC-7C52-7585-3922-ACB787CD6E0E}"/>
              </a:ext>
            </a:extLst>
          </p:cNvPr>
          <p:cNvSpPr/>
          <p:nvPr/>
        </p:nvSpPr>
        <p:spPr>
          <a:xfrm>
            <a:off x="109529" y="5023905"/>
            <a:ext cx="11972928" cy="914400"/>
          </a:xfrm>
          <a:prstGeom prst="downArrowCallou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  <a:p>
            <a:pPr algn="ctr"/>
            <a:r>
              <a:rPr lang="en-GB">
                <a:latin typeface="Arial"/>
                <a:cs typeface="Arial"/>
              </a:rPr>
              <a:t>Table work for each job grouping to include role specific detail </a:t>
            </a:r>
          </a:p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1A7EF8-44F9-76CD-BC0F-197E716DBC05}"/>
              </a:ext>
            </a:extLst>
          </p:cNvPr>
          <p:cNvSpPr txBox="1"/>
          <p:nvPr/>
        </p:nvSpPr>
        <p:spPr>
          <a:xfrm>
            <a:off x="109529" y="5927034"/>
            <a:ext cx="11972927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latin typeface="Arial"/>
                <a:cs typeface="Arial"/>
              </a:rPr>
              <a:t>Framework for progression from band 4 to 9</a:t>
            </a:r>
          </a:p>
        </p:txBody>
      </p:sp>
    </p:spTree>
    <p:extLst>
      <p:ext uri="{BB962C8B-B14F-4D97-AF65-F5344CB8AC3E}">
        <p14:creationId xmlns:p14="http://schemas.microsoft.com/office/powerpoint/2010/main" val="36539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C34318A-9A03-545B-786E-C87E0CCC8C75}"/>
              </a:ext>
            </a:extLst>
          </p:cNvPr>
          <p:cNvGraphicFramePr/>
          <p:nvPr/>
        </p:nvGraphicFramePr>
        <p:xfrm>
          <a:off x="109533" y="702488"/>
          <a:ext cx="11972925" cy="3860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7" name="Subtitle 1">
            <a:extLst>
              <a:ext uri="{FF2B5EF4-FFF2-40B4-BE49-F238E27FC236}">
                <a16:creationId xmlns:a16="http://schemas.microsoft.com/office/drawing/2014/main" id="{72DCE2AC-5096-74C2-B8A7-D9106610E82F}"/>
              </a:ext>
            </a:extLst>
          </p:cNvPr>
          <p:cNvSpPr txBox="1">
            <a:spLocks/>
          </p:cNvSpPr>
          <p:nvPr/>
        </p:nvSpPr>
        <p:spPr>
          <a:xfrm>
            <a:off x="373627" y="192607"/>
            <a:ext cx="8544232" cy="8279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JD/PS development focus groups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E74315-0C7B-C4FE-4299-3175C38365A7}"/>
              </a:ext>
            </a:extLst>
          </p:cNvPr>
          <p:cNvSpPr txBox="1"/>
          <p:nvPr/>
        </p:nvSpPr>
        <p:spPr>
          <a:xfrm>
            <a:off x="109529" y="3463880"/>
            <a:ext cx="11972927" cy="369332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Sample of N&amp;M colleagues in relevant bandings for each of the job groupings at each focus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08C3FD-D476-440A-C332-2FEFC46D2041}"/>
              </a:ext>
            </a:extLst>
          </p:cNvPr>
          <p:cNvSpPr txBox="1"/>
          <p:nvPr/>
        </p:nvSpPr>
        <p:spPr>
          <a:xfrm>
            <a:off x="109529" y="5927034"/>
            <a:ext cx="11972927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latin typeface="Arial"/>
                <a:cs typeface="Arial"/>
              </a:rPr>
              <a:t>Draft JD / 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C372B1-BA90-30B7-7AEB-0D4335707B04}"/>
              </a:ext>
            </a:extLst>
          </p:cNvPr>
          <p:cNvSpPr txBox="1"/>
          <p:nvPr/>
        </p:nvSpPr>
        <p:spPr>
          <a:xfrm>
            <a:off x="109533" y="1338624"/>
            <a:ext cx="11972927" cy="369332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Co-design draft job descriptions based on what colleagues do</a:t>
            </a:r>
          </a:p>
        </p:txBody>
      </p:sp>
      <p:sp>
        <p:nvSpPr>
          <p:cNvPr id="9" name="Call-out: Down Arrow 8">
            <a:extLst>
              <a:ext uri="{FF2B5EF4-FFF2-40B4-BE49-F238E27FC236}">
                <a16:creationId xmlns:a16="http://schemas.microsoft.com/office/drawing/2014/main" id="{50D379BA-0522-EFDA-3C8F-BD1F411F5A8F}"/>
              </a:ext>
            </a:extLst>
          </p:cNvPr>
          <p:cNvSpPr/>
          <p:nvPr/>
        </p:nvSpPr>
        <p:spPr>
          <a:xfrm>
            <a:off x="109530" y="4058056"/>
            <a:ext cx="11972928" cy="914400"/>
          </a:xfrm>
          <a:prstGeom prst="downArrowCallou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Arial"/>
                <a:cs typeface="Arial"/>
              </a:rPr>
              <a:t>Start with providing an understanding of what a JD / PS is and principles for writing one using language consistent with the job profiles </a:t>
            </a:r>
          </a:p>
        </p:txBody>
      </p:sp>
      <p:sp>
        <p:nvSpPr>
          <p:cNvPr id="10" name="Call-out: Down Arrow 9">
            <a:extLst>
              <a:ext uri="{FF2B5EF4-FFF2-40B4-BE49-F238E27FC236}">
                <a16:creationId xmlns:a16="http://schemas.microsoft.com/office/drawing/2014/main" id="{C3B6435C-F37A-87ED-205C-8E65716604A5}"/>
              </a:ext>
            </a:extLst>
          </p:cNvPr>
          <p:cNvSpPr/>
          <p:nvPr/>
        </p:nvSpPr>
        <p:spPr>
          <a:xfrm>
            <a:off x="109529" y="4999286"/>
            <a:ext cx="11972928" cy="914400"/>
          </a:xfrm>
          <a:prstGeom prst="downArrowCallout">
            <a:avLst/>
          </a:prstGeom>
          <a:solidFill>
            <a:srgbClr val="0070C0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  <a:p>
            <a:pPr algn="ctr"/>
            <a:r>
              <a:rPr lang="en-GB">
                <a:latin typeface="Arial"/>
                <a:cs typeface="Arial"/>
              </a:rPr>
              <a:t>Table work for each job grouping to include role specific detail </a:t>
            </a:r>
          </a:p>
          <a:p>
            <a:pPr algn="ctr"/>
            <a:endParaRPr lang="en-GB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574EAF-E85E-5D5A-4289-A41AAB0301E7}"/>
              </a:ext>
            </a:extLst>
          </p:cNvPr>
          <p:cNvSpPr txBox="1"/>
          <p:nvPr/>
        </p:nvSpPr>
        <p:spPr>
          <a:xfrm>
            <a:off x="109529" y="2691712"/>
            <a:ext cx="11972927" cy="36933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Arial"/>
                <a:cs typeface="Arial"/>
              </a:rPr>
              <a:t>Based across MFT sites to ensure accessibility for colleagues</a:t>
            </a:r>
          </a:p>
        </p:txBody>
      </p:sp>
    </p:spTree>
    <p:extLst>
      <p:ext uri="{BB962C8B-B14F-4D97-AF65-F5344CB8AC3E}">
        <p14:creationId xmlns:p14="http://schemas.microsoft.com/office/powerpoint/2010/main" val="1047988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E3FF216-44D5-3002-07B2-2014A6E1F0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What we need from you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1DBDEF5-B4DC-D44A-7818-6D13555E976F}"/>
              </a:ext>
            </a:extLst>
          </p:cNvPr>
          <p:cNvSpPr txBox="1">
            <a:spLocks/>
          </p:cNvSpPr>
          <p:nvPr/>
        </p:nvSpPr>
        <p:spPr>
          <a:xfrm>
            <a:off x="560279" y="1306947"/>
            <a:ext cx="10854973" cy="484701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Be engaged with all aspects of the </a:t>
            </a:r>
            <a:r>
              <a:rPr lang="en-US" sz="2000" dirty="0" err="1">
                <a:solidFill>
                  <a:prstClr val="black"/>
                </a:solidFill>
                <a:latin typeface="Arial"/>
                <a:cs typeface="Arial"/>
              </a:rPr>
              <a:t>programme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 as coordinated by the Oversight Group</a:t>
            </a:r>
            <a:endParaRPr lang="en-US" sz="2000" dirty="0" err="1">
              <a:solidFill>
                <a:prstClr val="black"/>
              </a:solidFill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Support local communication and manage expectations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Provide consistent, accurate messages and to seek advice if not aware of the answers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Support colleagues with time off to attend all relevant focus groups and to be fully involved in the process </a:t>
            </a:r>
            <a:endParaRPr lang="en-US" dirty="0">
              <a:solidFill>
                <a:prstClr val="black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Work with the oversight group members in the creation of JD/PS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Release JE trained colleagues to support JE process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Provide honest feedback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956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3D134-0879-3D57-EC14-75BD8CC2E7A6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38937" y="1408176"/>
            <a:ext cx="10827639" cy="4489704"/>
          </a:xfrm>
        </p:spPr>
        <p:txBody>
          <a:bodyPr/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Mark Keegan, Director of Nursing – Workforce and Education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Alison Hughes,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Head of Specialist HR Services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Sue Britland-Jones, Senior HR Business Partner – Corporate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Kevin Hurst, Head of 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Nursing – Workforce and Education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Marie Mathew, Lead Nurse – Corporate NMAHP Workforce Team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Jonathan Lenton, Workforce Project Lead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2C37CF-B5B8-21D6-972E-CA781E6058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Key contacts</a:t>
            </a:r>
          </a:p>
        </p:txBody>
      </p:sp>
    </p:spTree>
    <p:extLst>
      <p:ext uri="{BB962C8B-B14F-4D97-AF65-F5344CB8AC3E}">
        <p14:creationId xmlns:p14="http://schemas.microsoft.com/office/powerpoint/2010/main" val="2699990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2E4268-0934-4AC8-3D49-D6C495603D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en-US" sz="3200" err="1">
                <a:latin typeface="Arial"/>
                <a:cs typeface="Arial"/>
              </a:rPr>
              <a:t>Programme</a:t>
            </a:r>
            <a:r>
              <a:rPr lang="en-US" sz="3200">
                <a:latin typeface="Arial"/>
                <a:cs typeface="Arial"/>
              </a:rPr>
              <a:t> Overview </a:t>
            </a:r>
            <a:endParaRPr lang="en-GB" sz="3200">
              <a:latin typeface="Arial"/>
              <a:cs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963CE4-D8E7-79B7-F327-60589F46CD8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36233" y="1271505"/>
            <a:ext cx="10854973" cy="4306529"/>
          </a:xfrm>
        </p:spPr>
        <p:txBody>
          <a:bodyPr lIns="91440" tIns="45720" rIns="91440" bIns="4572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The Trust is embarking on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programme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 of work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align all Nursing and Midwifery job descriptions (Bands 4–9) to newly published national job profiles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 and ensure fair, consistent application of the NHS Job Evaluation Scheme (JES).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This work responds to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national requirement following the 2023 Agenda for Change </a:t>
            </a:r>
            <a:r>
              <a:rPr lang="en-US" sz="1800" b="1" dirty="0">
                <a:solidFill>
                  <a:prstClr val="black"/>
                </a:solidFill>
                <a:latin typeface="Aptos"/>
              </a:rPr>
              <a:t>pay deal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and aims to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ensure that roles are accurately described, consistently evaluated, and appropriately banded</a:t>
            </a:r>
            <a:r>
              <a:rPr lang="en-US" sz="1800">
                <a:solidFill>
                  <a:prstClr val="black"/>
                </a:solidFill>
                <a:latin typeface="Aptos"/>
              </a:rPr>
              <a:t> every 3 years.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800" dirty="0">
                <a:solidFill>
                  <a:prstClr val="black"/>
                </a:solidFill>
                <a:latin typeface="Aptos"/>
              </a:rPr>
              <a:t>It will </a:t>
            </a:r>
            <a:r>
              <a:rPr lang="en-US" sz="1800" b="1" dirty="0">
                <a:solidFill>
                  <a:prstClr val="black"/>
                </a:solidFill>
                <a:latin typeface="Aptos"/>
              </a:rPr>
              <a:t>build on work already completed</a:t>
            </a:r>
            <a:r>
              <a:rPr lang="en-US" sz="1800" dirty="0">
                <a:solidFill>
                  <a:prstClr val="black"/>
                </a:solidFill>
                <a:latin typeface="Aptos"/>
              </a:rPr>
              <a:t> through </a:t>
            </a:r>
            <a:r>
              <a:rPr lang="en-US" sz="1800" dirty="0" err="1">
                <a:solidFill>
                  <a:prstClr val="black"/>
                </a:solidFill>
                <a:latin typeface="Aptos"/>
              </a:rPr>
              <a:t>OneMFT</a:t>
            </a:r>
            <a:r>
              <a:rPr lang="en-US" sz="1800" dirty="0">
                <a:solidFill>
                  <a:prstClr val="black"/>
                </a:solidFill>
                <a:latin typeface="Aptos"/>
              </a:rPr>
              <a:t> with review roles at Bands 8a-9</a:t>
            </a:r>
            <a:endParaRPr lang="en-US" sz="18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lang="en-US" sz="180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NHS Employers and NHS Staff Council Job Evaluation Group have provided guidance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</a:rPr>
              <a:t>bu</a:t>
            </a:r>
            <a:r>
              <a:rPr lang="en-US" sz="1800" dirty="0">
                <a:solidFill>
                  <a:prstClr val="black"/>
                </a:solidFill>
                <a:latin typeface="Aptos"/>
              </a:rPr>
              <a:t>t </a:t>
            </a:r>
            <a:r>
              <a:rPr lang="en-US" sz="1800" b="1" dirty="0">
                <a:solidFill>
                  <a:prstClr val="black"/>
                </a:solidFill>
                <a:latin typeface="Aptos"/>
              </a:rPr>
              <a:t>responsibility for implementation has been devolved to individual </a:t>
            </a:r>
            <a:r>
              <a:rPr lang="en-US" sz="1800" b="1" dirty="0" err="1">
                <a:solidFill>
                  <a:prstClr val="black"/>
                </a:solidFill>
                <a:latin typeface="Aptos"/>
              </a:rPr>
              <a:t>organisations</a:t>
            </a:r>
            <a:r>
              <a:rPr lang="en-US" sz="1800" dirty="0">
                <a:solidFill>
                  <a:prstClr val="black"/>
                </a:solidFill>
                <a:latin typeface="Apto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Aptos"/>
              </a:rPr>
              <a:t>Executive responsible officers at MFT are Kimberley Salmon-Jamieson, CNO and Meera Nair, CPO and we are required to provide </a:t>
            </a:r>
            <a:r>
              <a:rPr lang="en-US" sz="1800" b="1" dirty="0">
                <a:solidFill>
                  <a:prstClr val="black"/>
                </a:solidFill>
                <a:latin typeface="Aptos"/>
              </a:rPr>
              <a:t>quarterly data reports to NHSE. </a:t>
            </a:r>
            <a:endParaRPr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prstClr val="black"/>
                </a:solidFill>
                <a:latin typeface="Aptos"/>
              </a:rPr>
              <a:t>The Corporate Nursing and Midwifery  Workforce Team and Corporate Workforce team are running this </a:t>
            </a:r>
            <a:r>
              <a:rPr lang="en-US" sz="1800" dirty="0" err="1">
                <a:solidFill>
                  <a:prstClr val="black"/>
                </a:solidFill>
                <a:latin typeface="Aptos"/>
              </a:rPr>
              <a:t>programme</a:t>
            </a:r>
            <a:r>
              <a:rPr lang="en-US" sz="1800" dirty="0">
                <a:solidFill>
                  <a:prstClr val="black"/>
                </a:solidFill>
                <a:latin typeface="Aptos"/>
              </a:rPr>
              <a:t> </a:t>
            </a:r>
            <a:r>
              <a:rPr lang="en-US" sz="1800" b="1" dirty="0">
                <a:solidFill>
                  <a:prstClr val="black"/>
                </a:solidFill>
                <a:latin typeface="Aptos"/>
              </a:rPr>
              <a:t>in partnership </a:t>
            </a:r>
            <a:r>
              <a:rPr lang="en-US" sz="1800" dirty="0">
                <a:solidFill>
                  <a:prstClr val="black"/>
                </a:solidFill>
                <a:latin typeface="Aptos"/>
              </a:rPr>
              <a:t>with Staff-side colleagues.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846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0A7F8-5F0A-2753-6CBC-AF23FEF6616D}"/>
              </a:ext>
            </a:extLst>
          </p:cNvPr>
          <p:cNvSpPr>
            <a:spLocks noGrp="1"/>
          </p:cNvSpPr>
          <p:nvPr>
            <p:ph type="ctrTitle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LargePlainText"/>
                  </p202:designTagLst>
                </p202:designPr>
              </p:ext>
            </p:extLst>
          </p:nvPr>
        </p:nvSpPr>
        <p:spPr>
          <a:xfrm>
            <a:off x="638937" y="223023"/>
            <a:ext cx="8042942" cy="708775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GB" sz="3200">
                <a:latin typeface="Arial"/>
                <a:cs typeface="Arial"/>
              </a:rPr>
              <a:t>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3665D0-A764-3BED-80E4-D82EA47D28A3}"/>
              </a:ext>
            </a:extLst>
          </p:cNvPr>
          <p:cNvSpPr txBox="1"/>
          <p:nvPr/>
        </p:nvSpPr>
        <p:spPr>
          <a:xfrm>
            <a:off x="230693" y="1464763"/>
            <a:ext cx="11730613" cy="43396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200" b="1">
                <a:effectLst/>
                <a:latin typeface="Arial"/>
                <a:ea typeface="Calibri"/>
                <a:cs typeface="Arial"/>
              </a:rPr>
              <a:t>2021:</a:t>
            </a:r>
          </a:p>
          <a:p>
            <a:r>
              <a:rPr lang="en-GB" sz="1200">
                <a:effectLst/>
                <a:latin typeface="Arial"/>
                <a:ea typeface="Calibri"/>
                <a:cs typeface="Arial"/>
              </a:rPr>
              <a:t>The NHS Staff Council asked the national Job Evaluation Group to undertake a full review of the national job matching profiles for nursing and midwifery. </a:t>
            </a:r>
          </a:p>
          <a:p>
            <a:endParaRPr lang="en-GB" sz="12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200" b="1">
                <a:latin typeface="Arial"/>
                <a:ea typeface="Calibri"/>
                <a:cs typeface="Arial"/>
              </a:rPr>
              <a:t>2023:</a:t>
            </a:r>
            <a:r>
              <a:rPr lang="en-GB" sz="1200">
                <a:latin typeface="Arial"/>
                <a:ea typeface="Calibri"/>
                <a:cs typeface="Arial"/>
              </a:rPr>
              <a:t> </a:t>
            </a:r>
          </a:p>
          <a:p>
            <a:r>
              <a:rPr lang="en-US" sz="1200">
                <a:latin typeface="Arial"/>
                <a:ea typeface="Calibri"/>
                <a:cs typeface="Arial"/>
              </a:rPr>
              <a:t>The 2023 Agenda for Change (</a:t>
            </a:r>
            <a:r>
              <a:rPr lang="en-US" sz="1200" err="1">
                <a:latin typeface="Arial"/>
                <a:ea typeface="Calibri"/>
                <a:cs typeface="Arial"/>
              </a:rPr>
              <a:t>AfC</a:t>
            </a:r>
            <a:r>
              <a:rPr lang="en-US" sz="1200">
                <a:latin typeface="Arial"/>
                <a:ea typeface="Calibri"/>
                <a:cs typeface="Arial"/>
              </a:rPr>
              <a:t>) pay deal included a commitment to identify ways to support the fair and consistent application of the NHS Job Evaluation Scheme (JES). </a:t>
            </a:r>
          </a:p>
          <a:p>
            <a:endParaRPr lang="en-GB" sz="12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>
                <a:latin typeface="Arial"/>
                <a:cs typeface="Arial"/>
              </a:rPr>
              <a:t>23 April 2025:</a:t>
            </a:r>
          </a:p>
          <a:p>
            <a:r>
              <a:rPr lang="en-US" sz="1200">
                <a:latin typeface="Arial"/>
                <a:cs typeface="Arial"/>
              </a:rPr>
              <a:t>The Secretary of State for Health and Social Care made a Statement to Parliament stating the government would take forward the recommendation in the 2023 </a:t>
            </a:r>
            <a:r>
              <a:rPr lang="en-US" sz="1200" err="1">
                <a:latin typeface="Arial"/>
                <a:cs typeface="Arial"/>
              </a:rPr>
              <a:t>AfC</a:t>
            </a:r>
            <a:r>
              <a:rPr lang="en-US" sz="1200">
                <a:latin typeface="Arial"/>
                <a:cs typeface="Arial"/>
              </a:rPr>
              <a:t> Deal relating to improving local job evaluation practice. </a:t>
            </a:r>
          </a:p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>
                <a:latin typeface="Arial"/>
                <a:cs typeface="Arial"/>
              </a:rPr>
              <a:t>June 2025:</a:t>
            </a:r>
          </a:p>
          <a:p>
            <a:r>
              <a:rPr lang="en-US" sz="1200">
                <a:latin typeface="Arial"/>
                <a:cs typeface="Arial"/>
              </a:rPr>
              <a:t>Revised suite of N&amp;M Job Profiles published.</a:t>
            </a:r>
          </a:p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>
                <a:latin typeface="Arial"/>
                <a:cs typeface="Arial"/>
              </a:rPr>
              <a:t>October 2025: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>
                <a:latin typeface="Arial"/>
                <a:cs typeface="Arial"/>
              </a:rPr>
              <a:t>New suite of JD/PS for </a:t>
            </a:r>
            <a:r>
              <a:rPr lang="en-US" sz="1200" err="1">
                <a:latin typeface="Arial"/>
                <a:cs typeface="Arial"/>
              </a:rPr>
              <a:t>bands 8a</a:t>
            </a:r>
            <a:r>
              <a:rPr lang="en-US" sz="1200">
                <a:latin typeface="Arial"/>
                <a:cs typeface="Arial"/>
              </a:rPr>
              <a:t>-9 following </a:t>
            </a:r>
            <a:r>
              <a:rPr lang="en-US" sz="1200" err="1">
                <a:latin typeface="Arial"/>
                <a:cs typeface="Arial"/>
              </a:rPr>
              <a:t>OneMFT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>
                <a:latin typeface="Arial"/>
                <a:cs typeface="Arial"/>
              </a:rPr>
              <a:t>11</a:t>
            </a:r>
            <a:r>
              <a:rPr lang="en-GB" sz="1200" b="1" baseline="30000">
                <a:latin typeface="Arial"/>
                <a:cs typeface="Arial"/>
              </a:rPr>
              <a:t>th</a:t>
            </a:r>
            <a:r>
              <a:rPr lang="en-GB" sz="1200" b="1">
                <a:latin typeface="Arial"/>
                <a:cs typeface="Arial"/>
              </a:rPr>
              <a:t> February 2026:</a:t>
            </a:r>
          </a:p>
          <a:p>
            <a:r>
              <a:rPr lang="en-GB" sz="1200">
                <a:latin typeface="Arial"/>
                <a:cs typeface="Arial"/>
              </a:rPr>
              <a:t>The Government announced a commitment to reviewing the roles and pay bands of every Band 5 nurse</a:t>
            </a:r>
          </a:p>
          <a:p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>
                <a:latin typeface="Arial"/>
                <a:cs typeface="Arial"/>
              </a:rPr>
              <a:t>1</a:t>
            </a:r>
            <a:r>
              <a:rPr lang="en-US" sz="1200" b="1" baseline="30000">
                <a:latin typeface="Arial"/>
                <a:cs typeface="Arial"/>
              </a:rPr>
              <a:t>st</a:t>
            </a:r>
            <a:r>
              <a:rPr lang="en-US" sz="1200" b="1">
                <a:latin typeface="Arial"/>
                <a:cs typeface="Arial"/>
              </a:rPr>
              <a:t> April 2026: </a:t>
            </a:r>
          </a:p>
          <a:p>
            <a:r>
              <a:rPr lang="en-US" sz="1200">
                <a:solidFill>
                  <a:prstClr val="black"/>
                </a:solidFill>
                <a:latin typeface="Arial"/>
                <a:cs typeface="Arial"/>
              </a:rPr>
              <a:t>Annex 31 has been added to the NHS Terms and Conditions of Service handbook following the outcome of 2023 non-pay deal recommendations to provide clarity and support the application of the Job Evaluation Scheme.</a:t>
            </a:r>
            <a:endParaRPr lang="en-GB" sz="12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7497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2200D0-7375-AAA8-76D4-509611006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937" y="223023"/>
            <a:ext cx="8042942" cy="708775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GB">
                <a:latin typeface="Arial"/>
                <a:cs typeface="Arial"/>
              </a:rPr>
              <a:t>Programme aims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8BE7C-804F-C092-08AA-2A604F42534F}"/>
              </a:ext>
            </a:extLst>
          </p:cNvPr>
          <p:cNvSpPr txBox="1"/>
          <p:nvPr/>
        </p:nvSpPr>
        <p:spPr>
          <a:xfrm>
            <a:off x="634101" y="1511228"/>
            <a:ext cx="1092379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The programme will: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Improve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accuracy and consistency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of job descriptions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Support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fair pay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for work of equal value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Strengthen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governance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and reduce organisational risk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Create a sustainable,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standardised approach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to maintaining JDs</a:t>
            </a:r>
          </a:p>
        </p:txBody>
      </p:sp>
    </p:spTree>
    <p:extLst>
      <p:ext uri="{BB962C8B-B14F-4D97-AF65-F5344CB8AC3E}">
        <p14:creationId xmlns:p14="http://schemas.microsoft.com/office/powerpoint/2010/main" val="655286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E95FCC-0016-1212-74C5-79890EE734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en-GB">
                <a:latin typeface="Arial"/>
                <a:cs typeface="Arial"/>
              </a:rPr>
              <a:t>Governance</a:t>
            </a:r>
          </a:p>
        </p:txBody>
      </p:sp>
      <p:pic>
        <p:nvPicPr>
          <p:cNvPr id="8" name="Picture 7" descr="A diagram of a company&#10;&#10;AI-generated content may be incorrect.">
            <a:extLst>
              <a:ext uri="{FF2B5EF4-FFF2-40B4-BE49-F238E27FC236}">
                <a16:creationId xmlns:a16="http://schemas.microsoft.com/office/drawing/2014/main" id="{3DF0E7DB-B4BE-421F-4041-CDF63332C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1280478"/>
            <a:ext cx="859155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87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6A989F-763A-6ED7-5C62-7146AF241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937" y="223023"/>
            <a:ext cx="8042942" cy="708775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GB">
                <a:latin typeface="Arial"/>
                <a:cs typeface="Arial"/>
              </a:rPr>
              <a:t>Scale of task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0F230-103F-1128-54D6-7A24D826177A}"/>
              </a:ext>
            </a:extLst>
          </p:cNvPr>
          <p:cNvSpPr txBox="1"/>
          <p:nvPr/>
        </p:nvSpPr>
        <p:spPr>
          <a:xfrm>
            <a:off x="638936" y="1614637"/>
            <a:ext cx="589951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There are </a:t>
            </a:r>
            <a:r>
              <a:rPr lang="en-US" b="1">
                <a:latin typeface="Arial"/>
                <a:cs typeface="Arial"/>
              </a:rPr>
              <a:t>11,400</a:t>
            </a:r>
            <a:r>
              <a:rPr lang="en-US">
                <a:latin typeface="Arial"/>
                <a:cs typeface="Arial"/>
              </a:rPr>
              <a:t> Nurses and Midwives in scope.</a:t>
            </a:r>
          </a:p>
          <a:p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9B86F6D-BA88-FB16-F0B5-FCED00697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628058"/>
              </p:ext>
            </p:extLst>
          </p:nvPr>
        </p:nvGraphicFramePr>
        <p:xfrm>
          <a:off x="6803924" y="1406013"/>
          <a:ext cx="4395018" cy="4413346"/>
        </p:xfrm>
        <a:graphic>
          <a:graphicData uri="http://schemas.openxmlformats.org/drawingml/2006/table">
            <a:tbl>
              <a:tblPr/>
              <a:tblGrid>
                <a:gridCol w="2530465">
                  <a:extLst>
                    <a:ext uri="{9D8B030D-6E8A-4147-A177-3AD203B41FA5}">
                      <a16:colId xmlns:a16="http://schemas.microsoft.com/office/drawing/2014/main" val="2457223513"/>
                    </a:ext>
                  </a:extLst>
                </a:gridCol>
                <a:gridCol w="1864553">
                  <a:extLst>
                    <a:ext uri="{9D8B030D-6E8A-4147-A177-3AD203B41FA5}">
                      <a16:colId xmlns:a16="http://schemas.microsoft.com/office/drawing/2014/main" val="2353216146"/>
                    </a:ext>
                  </a:extLst>
                </a:gridCol>
              </a:tblGrid>
              <a:tr h="315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Clinical Group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Headcount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459730"/>
                  </a:ext>
                </a:extLst>
              </a:tr>
              <a:tr h="315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CSS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1103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6771245"/>
                  </a:ext>
                </a:extLst>
              </a:tr>
              <a:tr h="315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LCOD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1433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3209269"/>
                  </a:ext>
                </a:extLst>
              </a:tr>
              <a:tr h="315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MRI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1866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679211"/>
                  </a:ext>
                </a:extLst>
              </a:tr>
              <a:tr h="315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NMGH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941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5059859"/>
                  </a:ext>
                </a:extLst>
              </a:tr>
              <a:tr h="315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SPEC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3311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267849"/>
                  </a:ext>
                </a:extLst>
              </a:tr>
              <a:tr h="315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SPEC (REH)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857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189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237200"/>
                  </a:ext>
                </a:extLst>
              </a:tr>
              <a:tr h="315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SPEC (RMCH)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857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1322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473898"/>
                  </a:ext>
                </a:extLst>
              </a:tr>
              <a:tr h="315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SPEC (SMH Maternity)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857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1064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994707"/>
                  </a:ext>
                </a:extLst>
              </a:tr>
              <a:tr h="315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SPEC (SMH Nursing)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857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736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110658"/>
                  </a:ext>
                </a:extLst>
              </a:tr>
              <a:tr h="315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WTWA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2293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0294592"/>
                  </a:ext>
                </a:extLst>
              </a:tr>
              <a:tr h="315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R&amp;I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256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1515539"/>
                  </a:ext>
                </a:extLst>
              </a:tr>
              <a:tr h="315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CORP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208</a:t>
                      </a:r>
                      <a:endParaRPr lang="en-GB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868295"/>
                  </a:ext>
                </a:extLst>
              </a:tr>
              <a:tr h="3152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Grand Total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buNone/>
                      </a:pPr>
                      <a:r>
                        <a:rPr lang="en-GB" sz="18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11411</a:t>
                      </a:r>
                      <a:endParaRPr lang="en-GB" sz="18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37513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6EF98E88-5026-56E8-0D95-A35789668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37" y="2389239"/>
            <a:ext cx="5706845" cy="343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95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CDDBF3-E0E9-8560-90AE-8105760AC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937" y="223023"/>
            <a:ext cx="8042942" cy="708775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GB">
                <a:latin typeface="Arial"/>
                <a:cs typeface="Arial"/>
              </a:rPr>
              <a:t>Challenges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DF0EE4-B452-58ED-E0E5-9D47ABB3654D}"/>
              </a:ext>
            </a:extLst>
          </p:cNvPr>
          <p:cNvSpPr txBox="1"/>
          <p:nvPr/>
        </p:nvSpPr>
        <p:spPr>
          <a:xfrm>
            <a:off x="638937" y="1564229"/>
            <a:ext cx="10461682" cy="42064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/>
                <a:ea typeface="Calibri"/>
                <a:cs typeface="Arial"/>
              </a:rPr>
              <a:t>Central Repository </a:t>
            </a:r>
            <a:r>
              <a:rPr lang="en-GB">
                <a:latin typeface="Arial"/>
                <a:ea typeface="Calibri"/>
                <a:cs typeface="Arial"/>
              </a:rPr>
              <a:t>only includes those JDs that have been through job evaluation.</a:t>
            </a:r>
            <a:endParaRPr lang="en-US"/>
          </a:p>
          <a:p>
            <a:pPr marL="342900" indent="-342900">
              <a:lnSpc>
                <a:spcPct val="114999"/>
              </a:lnSpc>
              <a:buFont typeface="Symbol" panose="05050102010706020507" pitchFamily="18" charset="2"/>
              <a:buChar char=""/>
            </a:pPr>
            <a:endParaRPr lang="en-GB">
              <a:latin typeface="Arial"/>
              <a:ea typeface="Calibri"/>
              <a:cs typeface="Arial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Arial"/>
                <a:ea typeface="Calibri"/>
                <a:cs typeface="Arial"/>
              </a:rPr>
              <a:t>Limited JE Activity</a:t>
            </a:r>
            <a:r>
              <a:rPr lang="en-GB" dirty="0">
                <a:latin typeface="Arial"/>
                <a:ea typeface="Calibri"/>
                <a:cs typeface="Arial"/>
              </a:rPr>
              <a:t> - only 65 JDs undergone formal job evaluation in the last 3 years from a potential of 100s that have been identified</a:t>
            </a:r>
            <a:r>
              <a:rPr lang="en-GB" sz="1800" dirty="0">
                <a:effectLst/>
                <a:latin typeface="Arial"/>
                <a:ea typeface="Calibri"/>
                <a:cs typeface="Arial"/>
              </a:rPr>
              <a:t>. </a:t>
            </a:r>
          </a:p>
          <a:p>
            <a:pPr marL="342900" lvl="0" indent="-342900">
              <a:lnSpc>
                <a:spcPct val="114999"/>
              </a:lnSpc>
              <a:buFont typeface="Symbol" panose="05050102010706020507" pitchFamily="18" charset="2"/>
              <a:buChar char=""/>
            </a:pPr>
            <a:endParaRPr lang="en-GB" sz="1800">
              <a:effectLst/>
              <a:latin typeface="Arial" panose="020B0604020202020204" pitchFamily="34" charset="0"/>
              <a:ea typeface="Calibri" panose="020F0502020204030204" pitchFamily="34" charset="0"/>
              <a:cs typeface="Arial"/>
            </a:endParaRPr>
          </a:p>
          <a:p>
            <a:pPr marL="34290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/>
                <a:ea typeface="Calibri"/>
                <a:cs typeface="Arial"/>
              </a:rPr>
              <a:t>Managers have often sourced and amended JDs independently, which means </a:t>
            </a:r>
            <a:r>
              <a:rPr lang="en-GB">
                <a:latin typeface="Arial"/>
                <a:ea typeface="Calibri"/>
                <a:cs typeface="Arial"/>
              </a:rPr>
              <a:t>they have not gone through the formal job evaluation process. </a:t>
            </a:r>
          </a:p>
          <a:p>
            <a:pPr>
              <a:lnSpc>
                <a:spcPct val="114999"/>
              </a:lnSpc>
            </a:pPr>
            <a:endParaRPr lang="en-GB">
              <a:latin typeface="Arial"/>
              <a:ea typeface="Calibri"/>
              <a:cs typeface="Arial"/>
            </a:endParaRPr>
          </a:p>
          <a:p>
            <a:pPr marL="342900" indent="-342900">
              <a:lnSpc>
                <a:spcPct val="114999"/>
              </a:lnSpc>
              <a:buFont typeface="Symbol" panose="05050102010706020507" pitchFamily="18" charset="2"/>
              <a:buChar char=""/>
            </a:pPr>
            <a:r>
              <a:rPr lang="en-GB">
                <a:latin typeface="Arial"/>
                <a:ea typeface="Calibri"/>
                <a:cs typeface="Arial"/>
              </a:rPr>
              <a:t>The potential of different JDs for the same roles could lead to inconsistencies and expose the organisation to equal pay claims.</a:t>
            </a:r>
          </a:p>
          <a:p>
            <a:pPr marL="342900" indent="-342900">
              <a:lnSpc>
                <a:spcPct val="114999"/>
              </a:lnSpc>
              <a:buFont typeface="Symbol" panose="05050102010706020507" pitchFamily="18" charset="2"/>
              <a:buChar char=""/>
            </a:pPr>
            <a:endParaRPr lang="en-GB">
              <a:latin typeface="Arial"/>
              <a:ea typeface="Calibri"/>
              <a:cs typeface="Arial"/>
            </a:endParaRPr>
          </a:p>
          <a:p>
            <a:pPr marL="342900" indent="-342900">
              <a:lnSpc>
                <a:spcPct val="114999"/>
              </a:lnSpc>
              <a:buFont typeface="Symbol" panose="05050102010706020507" pitchFamily="18" charset="2"/>
              <a:buChar char=""/>
            </a:pPr>
            <a:r>
              <a:rPr lang="en-GB">
                <a:latin typeface="Arial"/>
                <a:ea typeface="Calibri"/>
                <a:cs typeface="Arial"/>
              </a:rPr>
              <a:t>JDs are currently not mapped to individuals or posts within ESR. </a:t>
            </a:r>
          </a:p>
          <a:p>
            <a:pPr marL="342900" indent="-342900">
              <a:lnSpc>
                <a:spcPct val="114999"/>
              </a:lnSpc>
              <a:buFont typeface="Symbol" panose="05050102010706020507" pitchFamily="18" charset="2"/>
              <a:buChar char=""/>
            </a:pPr>
            <a:endParaRPr lang="en-GB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788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303F1-F7DE-4264-33AF-39110F80A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58C105-537A-6C51-FB66-48EB7E016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937" y="252520"/>
            <a:ext cx="8042942" cy="708775"/>
          </a:xfrm>
        </p:spPr>
        <p:txBody>
          <a:bodyPr lIns="91440" tIns="45720" rIns="91440" bIns="45720" anchor="b"/>
          <a:lstStyle/>
          <a:p>
            <a:r>
              <a:rPr lang="en-GB">
                <a:latin typeface="Arial"/>
                <a:cs typeface="Arial"/>
              </a:rPr>
              <a:t>Programme plan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F1AB57-587E-2B82-55A7-6ACF63F4A3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987" r="-86" b="29114"/>
          <a:stretch>
            <a:fillRect/>
          </a:stretch>
        </p:blipFill>
        <p:spPr>
          <a:xfrm>
            <a:off x="177835" y="1693153"/>
            <a:ext cx="11839032" cy="291858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FD75A8-4799-7729-C33F-5AAA1BD4F0D7}"/>
              </a:ext>
            </a:extLst>
          </p:cNvPr>
          <p:cNvSpPr/>
          <p:nvPr/>
        </p:nvSpPr>
        <p:spPr>
          <a:xfrm>
            <a:off x="389971" y="4611314"/>
            <a:ext cx="11413460" cy="1422852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>
            <a:normAutofit lnSpcReduction="10000"/>
          </a:bodyPr>
          <a:lstStyle/>
          <a:p>
            <a:pPr algn="ctr"/>
            <a:r>
              <a:rPr lang="en-GB" sz="1600">
                <a:solidFill>
                  <a:schemeClr val="bg1"/>
                </a:solidFill>
                <a:latin typeface="Arial"/>
                <a:cs typeface="Arial"/>
              </a:rPr>
              <a:t>Phase 1 - Band 4 &amp; 5 and Health Visitors</a:t>
            </a:r>
          </a:p>
          <a:p>
            <a:pPr algn="ctr"/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"/>
                <a:cs typeface="Arial"/>
              </a:rPr>
              <a:t>Phase 2 – Ward/Team/Department based Band 6 and Band 7 </a:t>
            </a:r>
            <a:r>
              <a:rPr lang="en-GB" sz="1600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and 8a-9 excluded from </a:t>
            </a:r>
            <a:r>
              <a:rPr lang="en-GB" sz="1600" dirty="0" err="1">
                <a:solidFill>
                  <a:schemeClr val="bg1"/>
                </a:solidFill>
                <a:latin typeface="Arial"/>
                <a:ea typeface="+mn-lt"/>
                <a:cs typeface="Arial"/>
              </a:rPr>
              <a:t>OneMFT</a:t>
            </a:r>
            <a:r>
              <a:rPr lang="en-GB" sz="1600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 phase 3</a:t>
            </a:r>
            <a:r>
              <a:rPr lang="en-GB" sz="16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  <a:p>
            <a:pPr algn="ctr"/>
            <a:endParaRPr lang="en-GB" sz="160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GB" sz="1600">
                <a:solidFill>
                  <a:schemeClr val="bg1"/>
                </a:solidFill>
                <a:latin typeface="Arial"/>
                <a:cs typeface="Arial"/>
              </a:rPr>
              <a:t>Phase 3 – Non-ward/Specialist Band 6 - 8c 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2550455-10F3-2E68-4534-6E1EDA368DF8}"/>
              </a:ext>
            </a:extLst>
          </p:cNvPr>
          <p:cNvSpPr/>
          <p:nvPr/>
        </p:nvSpPr>
        <p:spPr>
          <a:xfrm>
            <a:off x="508355" y="1244955"/>
            <a:ext cx="5209525" cy="5555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Arial"/>
                <a:cs typeface="Arial"/>
              </a:rPr>
              <a:t>6 – 9 months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4332A2D-8E98-2615-6118-9257144EEFFD}"/>
              </a:ext>
            </a:extLst>
          </p:cNvPr>
          <p:cNvSpPr/>
          <p:nvPr/>
        </p:nvSpPr>
        <p:spPr>
          <a:xfrm>
            <a:off x="5789438" y="1244954"/>
            <a:ext cx="5897441" cy="5555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latin typeface="Arial"/>
                <a:cs typeface="Arial"/>
              </a:rPr>
              <a:t>6 – 9 months</a:t>
            </a:r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4836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48975E-4734-DCB3-FD9E-59E844FFF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937" y="223023"/>
            <a:ext cx="8042942" cy="708775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GB">
                <a:latin typeface="Arial"/>
                <a:cs typeface="Arial"/>
              </a:rPr>
              <a:t>Creating a Job Description</a:t>
            </a:r>
          </a:p>
        </p:txBody>
      </p:sp>
      <p:pic>
        <p:nvPicPr>
          <p:cNvPr id="2" name="Picture 1" descr="A diagram of a process&#10;&#10;AI-generated content may be incorrect.">
            <a:extLst>
              <a:ext uri="{FF2B5EF4-FFF2-40B4-BE49-F238E27FC236}">
                <a16:creationId xmlns:a16="http://schemas.microsoft.com/office/drawing/2014/main" id="{A2727FCB-ABF6-C33F-8789-254D5F26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1245553"/>
            <a:ext cx="8736330" cy="489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94645"/>
      </p:ext>
    </p:extLst>
  </p:cSld>
  <p:clrMapOvr>
    <a:masterClrMapping/>
  </p:clrMapOvr>
</p:sld>
</file>

<file path=ppt/theme/theme1.xml><?xml version="1.0" encoding="utf-8"?>
<a:theme xmlns:a="http://schemas.openxmlformats.org/drawingml/2006/main" name="1a - IntroductionFlow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FT Slide Deck Template 2024">
      <a:majorFont>
        <a:latin typeface="FrutigerLTStd-Bold"/>
        <a:ea typeface=""/>
        <a:cs typeface=""/>
      </a:majorFont>
      <a:minorFont>
        <a:latin typeface="Frutiger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FT Executive Presentation Template - Updated" id="{00DBA2D8-A6E9-4937-AB6B-83A9B3E3A8D5}" vid="{1E46547E-FE90-4590-80AC-0529A995001F}"/>
    </a:ext>
  </a:extLst>
</a:theme>
</file>

<file path=ppt/theme/theme2.xml><?xml version="1.0" encoding="utf-8"?>
<a:theme xmlns:a="http://schemas.openxmlformats.org/drawingml/2006/main" name="1_MFT Content slides-Flow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FT Slide Deck Template 2024">
      <a:majorFont>
        <a:latin typeface="FrutigerLTStd-Bold"/>
        <a:ea typeface=""/>
        <a:cs typeface=""/>
      </a:majorFont>
      <a:minorFont>
        <a:latin typeface="Frutiger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FT Executive Presentation Template - Updated" id="{00DBA2D8-A6E9-4937-AB6B-83A9B3E3A8D5}" vid="{E08631B9-4F45-462D-87C4-49195795CC67}"/>
    </a:ext>
  </a:extLst>
</a:theme>
</file>

<file path=ppt/theme/theme3.xml><?xml version="1.0" encoding="utf-8"?>
<a:theme xmlns:a="http://schemas.openxmlformats.org/drawingml/2006/main" name="MFT 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FT Slide Deck Template 2024">
      <a:majorFont>
        <a:latin typeface="FrutigerLTStd-Bold"/>
        <a:ea typeface=""/>
        <a:cs typeface=""/>
      </a:majorFont>
      <a:minorFont>
        <a:latin typeface="Frutiger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FT Executive Presentation Template - Updated" id="{00DBA2D8-A6E9-4937-AB6B-83A9B3E3A8D5}" vid="{395D3E25-C189-4C04-932F-3A1686AC6BAF}"/>
    </a:ext>
  </a:extLst>
</a:theme>
</file>

<file path=ppt/theme/theme4.xml><?xml version="1.0" encoding="utf-8"?>
<a:theme xmlns:a="http://schemas.openxmlformats.org/drawingml/2006/main" name="MFT 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FT Slide Deck Template 2024">
      <a:majorFont>
        <a:latin typeface="FrutigerLTStd-Bold"/>
        <a:ea typeface=""/>
        <a:cs typeface=""/>
      </a:majorFont>
      <a:minorFont>
        <a:latin typeface="Frutiger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FT Executive Presentation Template - Updated" id="{00DBA2D8-A6E9-4937-AB6B-83A9B3E3A8D5}" vid="{1CD77C0B-B1D5-469A-9617-50CD6F9A5F0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97F0CB2-0AA0-4122-BB0F-30E90B027911}">
  <we:reference id="22ff87a5-132f-4d52-9e97-94d888e4dd91" version="3.8.0.0" store="EXCatalog" storeType="EXCatalog"/>
  <we:alternateReferences>
    <we:reference id="WA104380050" version="3.8.0.0" store="en-GB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A62238C39F8646A50D118FBC08BA16" ma:contentTypeVersion="3" ma:contentTypeDescription="Create a new document." ma:contentTypeScope="" ma:versionID="9ba814c98125c05bce3413163d01924d">
  <xsd:schema xmlns:xsd="http://www.w3.org/2001/XMLSchema" xmlns:xs="http://www.w3.org/2001/XMLSchema" xmlns:p="http://schemas.microsoft.com/office/2006/metadata/properties" xmlns:ns2="a6a2265c-3d82-44b4-b400-0d9772a14f66" targetNamespace="http://schemas.microsoft.com/office/2006/metadata/properties" ma:root="true" ma:fieldsID="20ad384b14f031ec943696bb72f573bb" ns2:_="">
    <xsd:import namespace="a6a2265c-3d82-44b4-b400-0d9772a14f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a2265c-3d82-44b4-b400-0d9772a14f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3F3D16-3DF2-49C7-A388-9D717F229CEB}">
  <ds:schemaRefs>
    <ds:schemaRef ds:uri="a6a2265c-3d82-44b4-b400-0d9772a14f6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D2E2EED-6234-46B9-90AB-41B370F25C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87E9BB-AB80-4B74-BFD9-2C8547B4356B}">
  <ds:schemaRefs>
    <ds:schemaRef ds:uri="a6a2265c-3d82-44b4-b400-0d9772a14f6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944</Words>
  <Application>Microsoft Office PowerPoint</Application>
  <PresentationFormat>Widescreen</PresentationFormat>
  <Paragraphs>146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Arial</vt:lpstr>
      <vt:lpstr>Frutiger LT</vt:lpstr>
      <vt:lpstr>FrutigerLTStd-Bold</vt:lpstr>
      <vt:lpstr>Symbol</vt:lpstr>
      <vt:lpstr>1a - IntroductionFlowers</vt:lpstr>
      <vt:lpstr>1_MFT Content slides-Flowers</vt:lpstr>
      <vt:lpstr>MFT Chapter Slides</vt:lpstr>
      <vt:lpstr>MFT Content slides</vt:lpstr>
      <vt:lpstr>Nursing and Midwifery Job Profiles</vt:lpstr>
      <vt:lpstr>Programme Overview </vt:lpstr>
      <vt:lpstr>Background</vt:lpstr>
      <vt:lpstr>Programme aims</vt:lpstr>
      <vt:lpstr>Governance</vt:lpstr>
      <vt:lpstr>Scale of task</vt:lpstr>
      <vt:lpstr>Challenges</vt:lpstr>
      <vt:lpstr>Programme plan</vt:lpstr>
      <vt:lpstr>Creating a Job Description</vt:lpstr>
      <vt:lpstr>PowerPoint Presentation</vt:lpstr>
      <vt:lpstr>PowerPoint Presentation</vt:lpstr>
      <vt:lpstr>What we need from you</vt:lpstr>
      <vt:lpstr>Key contacts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Patient Services Team Brief</dc:title>
  <dc:creator>Cook Michelle (R0A) Manchester University NHS FT</dc:creator>
  <cp:lastModifiedBy>Keegan Mark (R0A) MFT</cp:lastModifiedBy>
  <cp:revision>349</cp:revision>
  <cp:lastPrinted>2025-10-30T12:13:45Z</cp:lastPrinted>
  <dcterms:created xsi:type="dcterms:W3CDTF">2024-05-28T12:47:52Z</dcterms:created>
  <dcterms:modified xsi:type="dcterms:W3CDTF">2026-06-08T14:32:06Z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0x010100CEA62238C39F8646A50D118FBC08BA16</vt:lpwstr>
  </property>
</Properties>
</file>